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9" r:id="rId1"/>
    <p:sldMasterId id="2147483661" r:id="rId2"/>
  </p:sldMasterIdLst>
  <p:notesMasterIdLst>
    <p:notesMasterId r:id="rId21"/>
  </p:notesMasterIdLst>
  <p:sldIdLst>
    <p:sldId id="276" r:id="rId3"/>
    <p:sldId id="257" r:id="rId4"/>
    <p:sldId id="283" r:id="rId5"/>
    <p:sldId id="259" r:id="rId6"/>
    <p:sldId id="260" r:id="rId7"/>
    <p:sldId id="262" r:id="rId8"/>
    <p:sldId id="261" r:id="rId9"/>
    <p:sldId id="263" r:id="rId10"/>
    <p:sldId id="265" r:id="rId11"/>
    <p:sldId id="268" r:id="rId12"/>
    <p:sldId id="266" r:id="rId13"/>
    <p:sldId id="269" r:id="rId14"/>
    <p:sldId id="272" r:id="rId15"/>
    <p:sldId id="273" r:id="rId16"/>
    <p:sldId id="274" r:id="rId17"/>
    <p:sldId id="277" r:id="rId18"/>
    <p:sldId id="281" r:id="rId19"/>
    <p:sldId id="282" r:id="rId20"/>
  </p:sldIdLst>
  <p:sldSz cx="18288000" cy="10288588"/>
  <p:notesSz cx="7104063" cy="10234613"/>
  <p:custDataLst>
    <p:tags r:id="rId2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30A12"/>
    <a:srgbClr val="00011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6" d="100"/>
          <a:sy n="106" d="100"/>
        </p:scale>
        <p:origin x="282"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AB1A09DD-9817-42D4-ADB3-40EE07C64350}" type="datetimeFigureOut">
              <a:rPr lang="zh-CN" altLang="en-US" smtClean="0"/>
              <a:t>2019/10/8</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DBBB37BA-0AB3-4D4A-B865-6E343397AD79}" type="slidenum">
              <a:rPr lang="zh-CN" altLang="en-US" smtClean="0"/>
              <a:t>‹#›</a:t>
            </a:fld>
            <a:endParaRPr lang="zh-CN" altLang="en-US"/>
          </a:p>
        </p:txBody>
      </p:sp>
    </p:spTree>
    <p:extLst>
      <p:ext uri="{BB962C8B-B14F-4D97-AF65-F5344CB8AC3E}">
        <p14:creationId xmlns:p14="http://schemas.microsoft.com/office/powerpoint/2010/main" val="2623544198"/>
      </p:ext>
    </p:extLst>
  </p:cSld>
  <p:clrMap bg1="lt1" tx1="dk1" bg2="lt2" tx2="dk2" accent1="accent1" accent2="accent2" accent3="accent3" accent4="accent4" accent5="accent5" accent6="accent6" hlink="hlink" folHlink="folHlink"/>
  <p:notesStyle>
    <a:lvl1pPr marL="0" algn="l" defTabSz="1371327" rtl="0" eaLnBrk="1" latinLnBrk="0" hangingPunct="1">
      <a:defRPr sz="1800" kern="1200">
        <a:solidFill>
          <a:schemeClr val="tx1"/>
        </a:solidFill>
        <a:latin typeface="+mn-lt"/>
        <a:ea typeface="+mn-ea"/>
        <a:cs typeface="+mn-cs"/>
      </a:defRPr>
    </a:lvl1pPr>
    <a:lvl2pPr marL="685662" algn="l" defTabSz="1371327" rtl="0" eaLnBrk="1" latinLnBrk="0" hangingPunct="1">
      <a:defRPr sz="1800" kern="1200">
        <a:solidFill>
          <a:schemeClr val="tx1"/>
        </a:solidFill>
        <a:latin typeface="+mn-lt"/>
        <a:ea typeface="+mn-ea"/>
        <a:cs typeface="+mn-cs"/>
      </a:defRPr>
    </a:lvl2pPr>
    <a:lvl3pPr marL="1371327" algn="l" defTabSz="1371327" rtl="0" eaLnBrk="1" latinLnBrk="0" hangingPunct="1">
      <a:defRPr sz="1800" kern="1200">
        <a:solidFill>
          <a:schemeClr val="tx1"/>
        </a:solidFill>
        <a:latin typeface="+mn-lt"/>
        <a:ea typeface="+mn-ea"/>
        <a:cs typeface="+mn-cs"/>
      </a:defRPr>
    </a:lvl3pPr>
    <a:lvl4pPr marL="2056989" algn="l" defTabSz="1371327" rtl="0" eaLnBrk="1" latinLnBrk="0" hangingPunct="1">
      <a:defRPr sz="1800" kern="1200">
        <a:solidFill>
          <a:schemeClr val="tx1"/>
        </a:solidFill>
        <a:latin typeface="+mn-lt"/>
        <a:ea typeface="+mn-ea"/>
        <a:cs typeface="+mn-cs"/>
      </a:defRPr>
    </a:lvl4pPr>
    <a:lvl5pPr marL="2742651" algn="l" defTabSz="1371327" rtl="0" eaLnBrk="1" latinLnBrk="0" hangingPunct="1">
      <a:defRPr sz="1800" kern="1200">
        <a:solidFill>
          <a:schemeClr val="tx1"/>
        </a:solidFill>
        <a:latin typeface="+mn-lt"/>
        <a:ea typeface="+mn-ea"/>
        <a:cs typeface="+mn-cs"/>
      </a:defRPr>
    </a:lvl5pPr>
    <a:lvl6pPr marL="3428315" algn="l" defTabSz="1371327" rtl="0" eaLnBrk="1" latinLnBrk="0" hangingPunct="1">
      <a:defRPr sz="1800" kern="1200">
        <a:solidFill>
          <a:schemeClr val="tx1"/>
        </a:solidFill>
        <a:latin typeface="+mn-lt"/>
        <a:ea typeface="+mn-ea"/>
        <a:cs typeface="+mn-cs"/>
      </a:defRPr>
    </a:lvl6pPr>
    <a:lvl7pPr marL="4113978" algn="l" defTabSz="1371327" rtl="0" eaLnBrk="1" latinLnBrk="0" hangingPunct="1">
      <a:defRPr sz="1800" kern="1200">
        <a:solidFill>
          <a:schemeClr val="tx1"/>
        </a:solidFill>
        <a:latin typeface="+mn-lt"/>
        <a:ea typeface="+mn-ea"/>
        <a:cs typeface="+mn-cs"/>
      </a:defRPr>
    </a:lvl7pPr>
    <a:lvl8pPr marL="4799640" algn="l" defTabSz="1371327" rtl="0" eaLnBrk="1" latinLnBrk="0" hangingPunct="1">
      <a:defRPr sz="1800" kern="1200">
        <a:solidFill>
          <a:schemeClr val="tx1"/>
        </a:solidFill>
        <a:latin typeface="+mn-lt"/>
        <a:ea typeface="+mn-ea"/>
        <a:cs typeface="+mn-cs"/>
      </a:defRPr>
    </a:lvl8pPr>
    <a:lvl9pPr marL="5485302" algn="l" defTabSz="1371327"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BBB37BA-0AB3-4D4A-B865-6E343397AD79}" type="slidenum">
              <a:rPr lang="zh-CN" altLang="en-US" smtClean="0"/>
              <a:t>1</a:t>
            </a:fld>
            <a:endParaRPr lang="zh-CN" altLang="en-US"/>
          </a:p>
        </p:txBody>
      </p:sp>
    </p:spTree>
    <p:extLst>
      <p:ext uri="{BB962C8B-B14F-4D97-AF65-F5344CB8AC3E}">
        <p14:creationId xmlns:p14="http://schemas.microsoft.com/office/powerpoint/2010/main" val="27023105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BBB37BA-0AB3-4D4A-B865-6E343397AD79}" type="slidenum">
              <a:rPr lang="zh-CN" altLang="en-US" smtClean="0"/>
              <a:t>10</a:t>
            </a:fld>
            <a:endParaRPr lang="zh-CN" altLang="en-US"/>
          </a:p>
        </p:txBody>
      </p:sp>
    </p:spTree>
    <p:extLst>
      <p:ext uri="{BB962C8B-B14F-4D97-AF65-F5344CB8AC3E}">
        <p14:creationId xmlns:p14="http://schemas.microsoft.com/office/powerpoint/2010/main" val="1303890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BBB37BA-0AB3-4D4A-B865-6E343397AD79}" type="slidenum">
              <a:rPr lang="zh-CN" altLang="en-US" smtClean="0"/>
              <a:t>11</a:t>
            </a:fld>
            <a:endParaRPr lang="zh-CN" altLang="en-US"/>
          </a:p>
        </p:txBody>
      </p:sp>
    </p:spTree>
    <p:extLst>
      <p:ext uri="{BB962C8B-B14F-4D97-AF65-F5344CB8AC3E}">
        <p14:creationId xmlns:p14="http://schemas.microsoft.com/office/powerpoint/2010/main" val="5739307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BBB37BA-0AB3-4D4A-B865-6E343397AD79}" type="slidenum">
              <a:rPr lang="zh-CN" altLang="en-US" smtClean="0"/>
              <a:t>12</a:t>
            </a:fld>
            <a:endParaRPr lang="zh-CN" altLang="en-US"/>
          </a:p>
        </p:txBody>
      </p:sp>
    </p:spTree>
    <p:extLst>
      <p:ext uri="{BB962C8B-B14F-4D97-AF65-F5344CB8AC3E}">
        <p14:creationId xmlns:p14="http://schemas.microsoft.com/office/powerpoint/2010/main" val="22119345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BBB37BA-0AB3-4D4A-B865-6E343397AD79}" type="slidenum">
              <a:rPr lang="zh-CN" altLang="en-US" smtClean="0"/>
              <a:t>13</a:t>
            </a:fld>
            <a:endParaRPr lang="zh-CN" altLang="en-US"/>
          </a:p>
        </p:txBody>
      </p:sp>
    </p:spTree>
    <p:extLst>
      <p:ext uri="{BB962C8B-B14F-4D97-AF65-F5344CB8AC3E}">
        <p14:creationId xmlns:p14="http://schemas.microsoft.com/office/powerpoint/2010/main" val="30409987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BBB37BA-0AB3-4D4A-B865-6E343397AD79}" type="slidenum">
              <a:rPr lang="zh-CN" altLang="en-US" smtClean="0"/>
              <a:t>14</a:t>
            </a:fld>
            <a:endParaRPr lang="zh-CN" altLang="en-US"/>
          </a:p>
        </p:txBody>
      </p:sp>
    </p:spTree>
    <p:extLst>
      <p:ext uri="{BB962C8B-B14F-4D97-AF65-F5344CB8AC3E}">
        <p14:creationId xmlns:p14="http://schemas.microsoft.com/office/powerpoint/2010/main" val="1410454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BBB37BA-0AB3-4D4A-B865-6E343397AD79}" type="slidenum">
              <a:rPr lang="zh-CN" altLang="en-US" smtClean="0"/>
              <a:t>15</a:t>
            </a:fld>
            <a:endParaRPr lang="zh-CN" altLang="en-US"/>
          </a:p>
        </p:txBody>
      </p:sp>
    </p:spTree>
    <p:extLst>
      <p:ext uri="{BB962C8B-B14F-4D97-AF65-F5344CB8AC3E}">
        <p14:creationId xmlns:p14="http://schemas.microsoft.com/office/powerpoint/2010/main" val="268156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BBB37BA-0AB3-4D4A-B865-6E343397AD79}" type="slidenum">
              <a:rPr lang="zh-CN" altLang="en-US" smtClean="0"/>
              <a:t>16</a:t>
            </a:fld>
            <a:endParaRPr lang="zh-CN" altLang="en-US"/>
          </a:p>
        </p:txBody>
      </p:sp>
    </p:spTree>
    <p:extLst>
      <p:ext uri="{BB962C8B-B14F-4D97-AF65-F5344CB8AC3E}">
        <p14:creationId xmlns:p14="http://schemas.microsoft.com/office/powerpoint/2010/main" val="10842071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BBB37BA-0AB3-4D4A-B865-6E343397AD79}" type="slidenum">
              <a:rPr lang="zh-CN" altLang="en-US" smtClean="0"/>
              <a:t>17</a:t>
            </a:fld>
            <a:endParaRPr lang="zh-CN" altLang="en-US"/>
          </a:p>
        </p:txBody>
      </p:sp>
    </p:spTree>
    <p:extLst>
      <p:ext uri="{BB962C8B-B14F-4D97-AF65-F5344CB8AC3E}">
        <p14:creationId xmlns:p14="http://schemas.microsoft.com/office/powerpoint/2010/main" val="3460452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BB37BA-0AB3-4D4A-B865-6E343397AD7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48940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BBB37BA-0AB3-4D4A-B865-6E343397AD79}" type="slidenum">
              <a:rPr lang="zh-CN" altLang="en-US" smtClean="0"/>
              <a:t>2</a:t>
            </a:fld>
            <a:endParaRPr lang="zh-CN" altLang="en-US"/>
          </a:p>
        </p:txBody>
      </p:sp>
    </p:spTree>
    <p:extLst>
      <p:ext uri="{BB962C8B-B14F-4D97-AF65-F5344CB8AC3E}">
        <p14:creationId xmlns:p14="http://schemas.microsoft.com/office/powerpoint/2010/main" val="92923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3478A948-9DDE-4D71-BE98-DB3674A9852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13716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893176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BBB37BA-0AB3-4D4A-B865-6E343397AD79}" type="slidenum">
              <a:rPr lang="zh-CN" altLang="en-US" smtClean="0"/>
              <a:t>4</a:t>
            </a:fld>
            <a:endParaRPr lang="zh-CN" altLang="en-US"/>
          </a:p>
        </p:txBody>
      </p:sp>
    </p:spTree>
    <p:extLst>
      <p:ext uri="{BB962C8B-B14F-4D97-AF65-F5344CB8AC3E}">
        <p14:creationId xmlns:p14="http://schemas.microsoft.com/office/powerpoint/2010/main" val="2806356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BBB37BA-0AB3-4D4A-B865-6E343397AD79}" type="slidenum">
              <a:rPr lang="zh-CN" altLang="en-US" smtClean="0"/>
              <a:t>5</a:t>
            </a:fld>
            <a:endParaRPr lang="zh-CN" altLang="en-US"/>
          </a:p>
        </p:txBody>
      </p:sp>
    </p:spTree>
    <p:extLst>
      <p:ext uri="{BB962C8B-B14F-4D97-AF65-F5344CB8AC3E}">
        <p14:creationId xmlns:p14="http://schemas.microsoft.com/office/powerpoint/2010/main" val="350488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BBB37BA-0AB3-4D4A-B865-6E343397AD79}" type="slidenum">
              <a:rPr lang="zh-CN" altLang="en-US" smtClean="0"/>
              <a:t>6</a:t>
            </a:fld>
            <a:endParaRPr lang="zh-CN" altLang="en-US"/>
          </a:p>
        </p:txBody>
      </p:sp>
    </p:spTree>
    <p:extLst>
      <p:ext uri="{BB962C8B-B14F-4D97-AF65-F5344CB8AC3E}">
        <p14:creationId xmlns:p14="http://schemas.microsoft.com/office/powerpoint/2010/main" val="3574151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BBB37BA-0AB3-4D4A-B865-6E343397AD79}" type="slidenum">
              <a:rPr lang="zh-CN" altLang="en-US" smtClean="0"/>
              <a:t>7</a:t>
            </a:fld>
            <a:endParaRPr lang="zh-CN" altLang="en-US"/>
          </a:p>
        </p:txBody>
      </p:sp>
    </p:spTree>
    <p:extLst>
      <p:ext uri="{BB962C8B-B14F-4D97-AF65-F5344CB8AC3E}">
        <p14:creationId xmlns:p14="http://schemas.microsoft.com/office/powerpoint/2010/main" val="2713734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BBB37BA-0AB3-4D4A-B865-6E343397AD79}" type="slidenum">
              <a:rPr lang="zh-CN" altLang="en-US" smtClean="0"/>
              <a:t>8</a:t>
            </a:fld>
            <a:endParaRPr lang="zh-CN" altLang="en-US"/>
          </a:p>
        </p:txBody>
      </p:sp>
    </p:spTree>
    <p:extLst>
      <p:ext uri="{BB962C8B-B14F-4D97-AF65-F5344CB8AC3E}">
        <p14:creationId xmlns:p14="http://schemas.microsoft.com/office/powerpoint/2010/main" val="2213822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BBB37BA-0AB3-4D4A-B865-6E343397AD79}" type="slidenum">
              <a:rPr lang="zh-CN" altLang="en-US" smtClean="0"/>
              <a:t>9</a:t>
            </a:fld>
            <a:endParaRPr lang="zh-CN" altLang="en-US"/>
          </a:p>
        </p:txBody>
      </p:sp>
    </p:spTree>
    <p:extLst>
      <p:ext uri="{BB962C8B-B14F-4D97-AF65-F5344CB8AC3E}">
        <p14:creationId xmlns:p14="http://schemas.microsoft.com/office/powerpoint/2010/main" val="9353906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r="16679"/>
          <a:stretch/>
        </p:blipFill>
        <p:spPr>
          <a:xfrm>
            <a:off x="0" y="0"/>
            <a:ext cx="18288000" cy="10288588"/>
          </a:xfrm>
          <a:prstGeom prst="rect">
            <a:avLst/>
          </a:prstGeom>
        </p:spPr>
      </p:pic>
    </p:spTree>
    <p:extLst>
      <p:ext uri="{BB962C8B-B14F-4D97-AF65-F5344CB8AC3E}">
        <p14:creationId xmlns:p14="http://schemas.microsoft.com/office/powerpoint/2010/main" val="309395163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2177411" y="3216101"/>
            <a:ext cx="2236881" cy="2237226"/>
          </a:xfrm>
          <a:custGeom>
            <a:avLst/>
            <a:gdLst>
              <a:gd name="connsiteX0" fmla="*/ 745627 w 1491254"/>
              <a:gd name="connsiteY0" fmla="*/ 0 h 1491254"/>
              <a:gd name="connsiteX1" fmla="*/ 1491254 w 1491254"/>
              <a:gd name="connsiteY1" fmla="*/ 745627 h 1491254"/>
              <a:gd name="connsiteX2" fmla="*/ 745627 w 1491254"/>
              <a:gd name="connsiteY2" fmla="*/ 1491254 h 1491254"/>
              <a:gd name="connsiteX3" fmla="*/ 0 w 1491254"/>
              <a:gd name="connsiteY3" fmla="*/ 745627 h 1491254"/>
              <a:gd name="connsiteX4" fmla="*/ 745627 w 1491254"/>
              <a:gd name="connsiteY4" fmla="*/ 0 h 149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254" h="1491254">
                <a:moveTo>
                  <a:pt x="745627" y="0"/>
                </a:moveTo>
                <a:cubicBezTo>
                  <a:pt x="1157425" y="0"/>
                  <a:pt x="1491254" y="333829"/>
                  <a:pt x="1491254" y="745627"/>
                </a:cubicBezTo>
                <a:cubicBezTo>
                  <a:pt x="1491254" y="1157425"/>
                  <a:pt x="1157425" y="1491254"/>
                  <a:pt x="745627" y="1491254"/>
                </a:cubicBezTo>
                <a:cubicBezTo>
                  <a:pt x="333829" y="1491254"/>
                  <a:pt x="0" y="1157425"/>
                  <a:pt x="0" y="745627"/>
                </a:cubicBezTo>
                <a:cubicBezTo>
                  <a:pt x="0" y="333829"/>
                  <a:pt x="333829" y="0"/>
                  <a:pt x="745627" y="0"/>
                </a:cubicBez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6076176" y="5931313"/>
            <a:ext cx="2236881" cy="2237226"/>
          </a:xfrm>
          <a:custGeom>
            <a:avLst/>
            <a:gdLst>
              <a:gd name="connsiteX0" fmla="*/ 745627 w 1491254"/>
              <a:gd name="connsiteY0" fmla="*/ 0 h 1491254"/>
              <a:gd name="connsiteX1" fmla="*/ 1491254 w 1491254"/>
              <a:gd name="connsiteY1" fmla="*/ 745627 h 1491254"/>
              <a:gd name="connsiteX2" fmla="*/ 745627 w 1491254"/>
              <a:gd name="connsiteY2" fmla="*/ 1491254 h 1491254"/>
              <a:gd name="connsiteX3" fmla="*/ 0 w 1491254"/>
              <a:gd name="connsiteY3" fmla="*/ 745627 h 1491254"/>
              <a:gd name="connsiteX4" fmla="*/ 745627 w 1491254"/>
              <a:gd name="connsiteY4" fmla="*/ 0 h 149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254" h="1491254">
                <a:moveTo>
                  <a:pt x="745627" y="0"/>
                </a:moveTo>
                <a:cubicBezTo>
                  <a:pt x="1157425" y="0"/>
                  <a:pt x="1491254" y="333829"/>
                  <a:pt x="1491254" y="745627"/>
                </a:cubicBezTo>
                <a:cubicBezTo>
                  <a:pt x="1491254" y="1157425"/>
                  <a:pt x="1157425" y="1491254"/>
                  <a:pt x="745627" y="1491254"/>
                </a:cubicBezTo>
                <a:cubicBezTo>
                  <a:pt x="333829" y="1491254"/>
                  <a:pt x="0" y="1157425"/>
                  <a:pt x="0" y="745627"/>
                </a:cubicBezTo>
                <a:cubicBezTo>
                  <a:pt x="0" y="333829"/>
                  <a:pt x="333829" y="0"/>
                  <a:pt x="745627" y="0"/>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9974942" y="3216101"/>
            <a:ext cx="2236881" cy="2237226"/>
          </a:xfrm>
          <a:custGeom>
            <a:avLst/>
            <a:gdLst>
              <a:gd name="connsiteX0" fmla="*/ 745627 w 1491254"/>
              <a:gd name="connsiteY0" fmla="*/ 0 h 1491254"/>
              <a:gd name="connsiteX1" fmla="*/ 1491254 w 1491254"/>
              <a:gd name="connsiteY1" fmla="*/ 745627 h 1491254"/>
              <a:gd name="connsiteX2" fmla="*/ 745627 w 1491254"/>
              <a:gd name="connsiteY2" fmla="*/ 1491254 h 1491254"/>
              <a:gd name="connsiteX3" fmla="*/ 0 w 1491254"/>
              <a:gd name="connsiteY3" fmla="*/ 745627 h 1491254"/>
              <a:gd name="connsiteX4" fmla="*/ 745627 w 1491254"/>
              <a:gd name="connsiteY4" fmla="*/ 0 h 149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254" h="1491254">
                <a:moveTo>
                  <a:pt x="745627" y="0"/>
                </a:moveTo>
                <a:cubicBezTo>
                  <a:pt x="1157425" y="0"/>
                  <a:pt x="1491254" y="333829"/>
                  <a:pt x="1491254" y="745627"/>
                </a:cubicBezTo>
                <a:cubicBezTo>
                  <a:pt x="1491254" y="1157425"/>
                  <a:pt x="1157425" y="1491254"/>
                  <a:pt x="745627" y="1491254"/>
                </a:cubicBezTo>
                <a:cubicBezTo>
                  <a:pt x="333829" y="1491254"/>
                  <a:pt x="0" y="1157425"/>
                  <a:pt x="0" y="745627"/>
                </a:cubicBezTo>
                <a:cubicBezTo>
                  <a:pt x="0" y="333829"/>
                  <a:pt x="333829" y="0"/>
                  <a:pt x="745627" y="0"/>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13873709" y="5931313"/>
            <a:ext cx="2236881" cy="2237226"/>
          </a:xfrm>
          <a:custGeom>
            <a:avLst/>
            <a:gdLst>
              <a:gd name="connsiteX0" fmla="*/ 745627 w 1491254"/>
              <a:gd name="connsiteY0" fmla="*/ 0 h 1491254"/>
              <a:gd name="connsiteX1" fmla="*/ 1491254 w 1491254"/>
              <a:gd name="connsiteY1" fmla="*/ 745627 h 1491254"/>
              <a:gd name="connsiteX2" fmla="*/ 745627 w 1491254"/>
              <a:gd name="connsiteY2" fmla="*/ 1491254 h 1491254"/>
              <a:gd name="connsiteX3" fmla="*/ 0 w 1491254"/>
              <a:gd name="connsiteY3" fmla="*/ 745627 h 1491254"/>
              <a:gd name="connsiteX4" fmla="*/ 745627 w 1491254"/>
              <a:gd name="connsiteY4" fmla="*/ 0 h 149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254" h="1491254">
                <a:moveTo>
                  <a:pt x="745627" y="0"/>
                </a:moveTo>
                <a:cubicBezTo>
                  <a:pt x="1157425" y="0"/>
                  <a:pt x="1491254" y="333829"/>
                  <a:pt x="1491254" y="745627"/>
                </a:cubicBezTo>
                <a:cubicBezTo>
                  <a:pt x="1491254" y="1157425"/>
                  <a:pt x="1157425" y="1491254"/>
                  <a:pt x="745627" y="1491254"/>
                </a:cubicBezTo>
                <a:cubicBezTo>
                  <a:pt x="333829" y="1491254"/>
                  <a:pt x="0" y="1157425"/>
                  <a:pt x="0" y="745627"/>
                </a:cubicBezTo>
                <a:cubicBezTo>
                  <a:pt x="0" y="333829"/>
                  <a:pt x="333829" y="0"/>
                  <a:pt x="745627"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3049858946"/>
      </p:ext>
    </p:extLst>
  </p:cSld>
  <p:clrMapOvr>
    <a:masterClrMapping/>
  </p:clrMapOvr>
  <mc:AlternateContent xmlns:mc="http://schemas.openxmlformats.org/markup-compatibility/2006" xmlns:p14="http://schemas.microsoft.com/office/powerpoint/2010/main">
    <mc:Choice Requires="p14">
      <p:transition spd="slow" p14:dur="2250" advTm="0">
        <p:random/>
      </p:transition>
    </mc:Choice>
    <mc:Fallback xmlns="">
      <p:transition spd="slow" advTm="0">
        <p:random/>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970210" y="3332025"/>
            <a:ext cx="4154490" cy="2268350"/>
          </a:xfrm>
          <a:custGeom>
            <a:avLst/>
            <a:gdLst>
              <a:gd name="connsiteX0" fmla="*/ 0 w 2769660"/>
              <a:gd name="connsiteY0" fmla="*/ 0 h 1512000"/>
              <a:gd name="connsiteX1" fmla="*/ 2769660 w 2769660"/>
              <a:gd name="connsiteY1" fmla="*/ 0 h 1512000"/>
              <a:gd name="connsiteX2" fmla="*/ 2769660 w 2769660"/>
              <a:gd name="connsiteY2" fmla="*/ 1512000 h 1512000"/>
              <a:gd name="connsiteX3" fmla="*/ 0 w 2769660"/>
              <a:gd name="connsiteY3" fmla="*/ 1512000 h 1512000"/>
            </a:gdLst>
            <a:ahLst/>
            <a:cxnLst>
              <a:cxn ang="0">
                <a:pos x="connsiteX0" y="connsiteY0"/>
              </a:cxn>
              <a:cxn ang="0">
                <a:pos x="connsiteX1" y="connsiteY1"/>
              </a:cxn>
              <a:cxn ang="0">
                <a:pos x="connsiteX2" y="connsiteY2"/>
              </a:cxn>
              <a:cxn ang="0">
                <a:pos x="connsiteX3" y="connsiteY3"/>
              </a:cxn>
            </a:cxnLst>
            <a:rect l="l" t="t" r="r" b="b"/>
            <a:pathLst>
              <a:path w="2769660" h="1512000">
                <a:moveTo>
                  <a:pt x="0" y="0"/>
                </a:moveTo>
                <a:lnTo>
                  <a:pt x="2769660" y="0"/>
                </a:lnTo>
                <a:lnTo>
                  <a:pt x="2769660" y="1512000"/>
                </a:lnTo>
                <a:lnTo>
                  <a:pt x="0" y="1512000"/>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7070223" y="3332025"/>
            <a:ext cx="4154490" cy="2268350"/>
          </a:xfrm>
          <a:custGeom>
            <a:avLst/>
            <a:gdLst>
              <a:gd name="connsiteX0" fmla="*/ 0 w 2769660"/>
              <a:gd name="connsiteY0" fmla="*/ 0 h 1512000"/>
              <a:gd name="connsiteX1" fmla="*/ 2769660 w 2769660"/>
              <a:gd name="connsiteY1" fmla="*/ 0 h 1512000"/>
              <a:gd name="connsiteX2" fmla="*/ 2769660 w 2769660"/>
              <a:gd name="connsiteY2" fmla="*/ 1512000 h 1512000"/>
              <a:gd name="connsiteX3" fmla="*/ 0 w 2769660"/>
              <a:gd name="connsiteY3" fmla="*/ 1512000 h 1512000"/>
            </a:gdLst>
            <a:ahLst/>
            <a:cxnLst>
              <a:cxn ang="0">
                <a:pos x="connsiteX0" y="connsiteY0"/>
              </a:cxn>
              <a:cxn ang="0">
                <a:pos x="connsiteX1" y="connsiteY1"/>
              </a:cxn>
              <a:cxn ang="0">
                <a:pos x="connsiteX2" y="connsiteY2"/>
              </a:cxn>
              <a:cxn ang="0">
                <a:pos x="connsiteX3" y="connsiteY3"/>
              </a:cxn>
            </a:cxnLst>
            <a:rect l="l" t="t" r="r" b="b"/>
            <a:pathLst>
              <a:path w="2769660" h="1512000">
                <a:moveTo>
                  <a:pt x="0" y="0"/>
                </a:moveTo>
                <a:lnTo>
                  <a:pt x="2769660" y="0"/>
                </a:lnTo>
                <a:lnTo>
                  <a:pt x="2769660" y="1512000"/>
                </a:lnTo>
                <a:lnTo>
                  <a:pt x="0" y="1512000"/>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12170237" y="3332025"/>
            <a:ext cx="4154490" cy="2268350"/>
          </a:xfrm>
          <a:custGeom>
            <a:avLst/>
            <a:gdLst>
              <a:gd name="connsiteX0" fmla="*/ 0 w 2769660"/>
              <a:gd name="connsiteY0" fmla="*/ 0 h 1512000"/>
              <a:gd name="connsiteX1" fmla="*/ 2769660 w 2769660"/>
              <a:gd name="connsiteY1" fmla="*/ 0 h 1512000"/>
              <a:gd name="connsiteX2" fmla="*/ 2769660 w 2769660"/>
              <a:gd name="connsiteY2" fmla="*/ 1512000 h 1512000"/>
              <a:gd name="connsiteX3" fmla="*/ 0 w 2769660"/>
              <a:gd name="connsiteY3" fmla="*/ 1512000 h 1512000"/>
            </a:gdLst>
            <a:ahLst/>
            <a:cxnLst>
              <a:cxn ang="0">
                <a:pos x="connsiteX0" y="connsiteY0"/>
              </a:cxn>
              <a:cxn ang="0">
                <a:pos x="connsiteX1" y="connsiteY1"/>
              </a:cxn>
              <a:cxn ang="0">
                <a:pos x="connsiteX2" y="connsiteY2"/>
              </a:cxn>
              <a:cxn ang="0">
                <a:pos x="connsiteX3" y="connsiteY3"/>
              </a:cxn>
            </a:cxnLst>
            <a:rect l="l" t="t" r="r" b="b"/>
            <a:pathLst>
              <a:path w="2769660" h="1512000">
                <a:moveTo>
                  <a:pt x="0" y="0"/>
                </a:moveTo>
                <a:lnTo>
                  <a:pt x="2769660" y="0"/>
                </a:lnTo>
                <a:lnTo>
                  <a:pt x="2769660" y="1512000"/>
                </a:lnTo>
                <a:lnTo>
                  <a:pt x="0" y="151200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573209505"/>
      </p:ext>
    </p:extLst>
  </p:cSld>
  <p:clrMapOvr>
    <a:masterClrMapping/>
  </p:clrMapOvr>
  <mc:AlternateContent xmlns:mc="http://schemas.openxmlformats.org/markup-compatibility/2006" xmlns:p14="http://schemas.microsoft.com/office/powerpoint/2010/main">
    <mc:Choice Requires="p14">
      <p:transition spd="slow" p14:dur="2250" advTm="0">
        <p:random/>
      </p:transition>
    </mc:Choice>
    <mc:Fallback xmlns="">
      <p:transition spd="slow" advTm="0">
        <p:random/>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7519988" y="4079712"/>
            <a:ext cx="3233739" cy="3231856"/>
          </a:xfrm>
          <a:custGeom>
            <a:avLst/>
            <a:gdLst>
              <a:gd name="connsiteX0" fmla="*/ 1077913 w 2155826"/>
              <a:gd name="connsiteY0" fmla="*/ 0 h 2154238"/>
              <a:gd name="connsiteX1" fmla="*/ 2155826 w 2155826"/>
              <a:gd name="connsiteY1" fmla="*/ 1077119 h 2154238"/>
              <a:gd name="connsiteX2" fmla="*/ 1077913 w 2155826"/>
              <a:gd name="connsiteY2" fmla="*/ 2154238 h 2154238"/>
              <a:gd name="connsiteX3" fmla="*/ 0 w 2155826"/>
              <a:gd name="connsiteY3" fmla="*/ 1077119 h 2154238"/>
              <a:gd name="connsiteX4" fmla="*/ 1077913 w 2155826"/>
              <a:gd name="connsiteY4" fmla="*/ 0 h 215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826" h="2154238">
                <a:moveTo>
                  <a:pt x="1077913" y="0"/>
                </a:moveTo>
                <a:cubicBezTo>
                  <a:pt x="1673228" y="0"/>
                  <a:pt x="2155826" y="482243"/>
                  <a:pt x="2155826" y="1077119"/>
                </a:cubicBezTo>
                <a:cubicBezTo>
                  <a:pt x="2155826" y="1671995"/>
                  <a:pt x="1673228" y="2154238"/>
                  <a:pt x="1077913" y="2154238"/>
                </a:cubicBezTo>
                <a:cubicBezTo>
                  <a:pt x="482598" y="2154238"/>
                  <a:pt x="0" y="1671995"/>
                  <a:pt x="0" y="1077119"/>
                </a:cubicBezTo>
                <a:cubicBezTo>
                  <a:pt x="0" y="482243"/>
                  <a:pt x="482598" y="0"/>
                  <a:pt x="1077913"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2032697484"/>
      </p:ext>
    </p:extLst>
  </p:cSld>
  <p:clrMapOvr>
    <a:masterClrMapping/>
  </p:clrMapOvr>
  <mc:AlternateContent xmlns:mc="http://schemas.openxmlformats.org/markup-compatibility/2006" xmlns:p14="http://schemas.microsoft.com/office/powerpoint/2010/main">
    <mc:Choice Requires="p14">
      <p:transition spd="slow" p14:dur="2250" advTm="0">
        <p:random/>
      </p:transition>
    </mc:Choice>
    <mc:Fallback xmlns="">
      <p:transition spd="slow" advTm="0">
        <p:random/>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8288000" cy="10288588"/>
          </a:xfrm>
          <a:prstGeom prst="rect">
            <a:avLst/>
          </a:prstGeom>
        </p:spPr>
      </p:pic>
      <p:sp>
        <p:nvSpPr>
          <p:cNvPr id="2" name="矩形 1"/>
          <p:cNvSpPr/>
          <p:nvPr userDrawn="1"/>
        </p:nvSpPr>
        <p:spPr>
          <a:xfrm>
            <a:off x="0" y="0"/>
            <a:ext cx="18288000" cy="10288588"/>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zh-CN" altLang="en-US" sz="2700" b="0" i="0" u="none" strike="noStrike" kern="1200" cap="none" spc="0" normalizeH="0" baseline="0" noProof="0" dirty="0">
              <a:ln>
                <a:noFill/>
              </a:ln>
              <a:solidFill>
                <a:prstClr val="white"/>
              </a:solidFill>
              <a:effectLst/>
              <a:uLnTx/>
              <a:uFillTx/>
              <a:latin typeface="Arial"/>
              <a:ea typeface="微软雅黑"/>
              <a:cs typeface="+mn-cs"/>
            </a:endParaRPr>
          </a:p>
        </p:txBody>
      </p:sp>
    </p:spTree>
    <p:extLst>
      <p:ext uri="{BB962C8B-B14F-4D97-AF65-F5344CB8AC3E}">
        <p14:creationId xmlns:p14="http://schemas.microsoft.com/office/powerpoint/2010/main" val="3095790477"/>
      </p:ext>
    </p:extLst>
  </p:cSld>
  <p:clrMapOvr>
    <a:masterClrMapping/>
  </p:clrMapOvr>
  <mc:AlternateContent xmlns:mc="http://schemas.openxmlformats.org/markup-compatibility/2006" xmlns:p14="http://schemas.microsoft.com/office/powerpoint/2010/main">
    <mc:Choice Requires="p14">
      <p:transition spd="slow" p14:dur="2250" advTm="0">
        <p:random/>
      </p:transition>
    </mc:Choice>
    <mc:Fallback xmlns="">
      <p:transition spd="slow" advTm="0">
        <p:random/>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8866602"/>
      </p:ext>
    </p:extLst>
  </p:cSld>
  <p:clrMapOvr>
    <a:masterClrMapping/>
  </p:clrMapOvr>
  <mc:AlternateContent xmlns:mc="http://schemas.openxmlformats.org/markup-compatibility/2006" xmlns:p14="http://schemas.microsoft.com/office/powerpoint/2010/main">
    <mc:Choice Requires="p14">
      <p:transition spd="slow" p14:dur="2250" advTm="0">
        <p:random/>
      </p:transition>
    </mc:Choice>
    <mc:Fallback xmlns="">
      <p:transition spd="slow" advTm="0">
        <p:random/>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1131975"/>
      </p:ext>
    </p:extLst>
  </p:cSld>
  <p:clrMapOvr>
    <a:masterClrMapping/>
  </p:clrMapOvr>
  <mc:AlternateContent xmlns:mc="http://schemas.openxmlformats.org/markup-compatibility/2006" xmlns:p14="http://schemas.microsoft.com/office/powerpoint/2010/main">
    <mc:Choice Requires="p14">
      <p:transition spd="slow" p14:dur="2250" advTm="0">
        <p:random/>
      </p:transition>
    </mc:Choice>
    <mc:Fallback xmlns="">
      <p:transition spd="slow" advTm="0">
        <p:random/>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2" y="3043707"/>
            <a:ext cx="8920163" cy="6411315"/>
          </a:xfrm>
          <a:custGeom>
            <a:avLst/>
            <a:gdLst>
              <a:gd name="connsiteX0" fmla="*/ 0 w 5946775"/>
              <a:gd name="connsiteY0" fmla="*/ 0 h 4273550"/>
              <a:gd name="connsiteX1" fmla="*/ 5946775 w 5946775"/>
              <a:gd name="connsiteY1" fmla="*/ 0 h 4273550"/>
              <a:gd name="connsiteX2" fmla="*/ 4799812 w 5946775"/>
              <a:gd name="connsiteY2" fmla="*/ 4273550 h 4273550"/>
              <a:gd name="connsiteX3" fmla="*/ 0 w 5946775"/>
              <a:gd name="connsiteY3" fmla="*/ 4273550 h 4273550"/>
            </a:gdLst>
            <a:ahLst/>
            <a:cxnLst>
              <a:cxn ang="0">
                <a:pos x="connsiteX0" y="connsiteY0"/>
              </a:cxn>
              <a:cxn ang="0">
                <a:pos x="connsiteX1" y="connsiteY1"/>
              </a:cxn>
              <a:cxn ang="0">
                <a:pos x="connsiteX2" y="connsiteY2"/>
              </a:cxn>
              <a:cxn ang="0">
                <a:pos x="connsiteX3" y="connsiteY3"/>
              </a:cxn>
            </a:cxnLst>
            <a:rect l="l" t="t" r="r" b="b"/>
            <a:pathLst>
              <a:path w="5946775" h="4273550">
                <a:moveTo>
                  <a:pt x="0" y="0"/>
                </a:moveTo>
                <a:lnTo>
                  <a:pt x="5946775" y="0"/>
                </a:lnTo>
                <a:lnTo>
                  <a:pt x="4799812" y="4273550"/>
                </a:lnTo>
                <a:lnTo>
                  <a:pt x="0" y="427355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561796769"/>
      </p:ext>
    </p:extLst>
  </p:cSld>
  <p:clrMapOvr>
    <a:masterClrMapping/>
  </p:clrMapOvr>
  <mc:AlternateContent xmlns:mc="http://schemas.openxmlformats.org/markup-compatibility/2006" xmlns:p14="http://schemas.microsoft.com/office/powerpoint/2010/main">
    <mc:Choice Requires="p14">
      <p:transition spd="slow" p14:dur="2250" advTm="0">
        <p:random/>
      </p:transition>
    </mc:Choice>
    <mc:Fallback xmlns="">
      <p:transition spd="slow" advTm="0">
        <p:random/>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7748848" y="3287360"/>
            <a:ext cx="2783249" cy="4973496"/>
          </a:xfrm>
          <a:custGeom>
            <a:avLst/>
            <a:gdLst>
              <a:gd name="connsiteX0" fmla="*/ 0 w 1855499"/>
              <a:gd name="connsiteY0" fmla="*/ 0 h 3315152"/>
              <a:gd name="connsiteX1" fmla="*/ 1855499 w 1855499"/>
              <a:gd name="connsiteY1" fmla="*/ 0 h 3315152"/>
              <a:gd name="connsiteX2" fmla="*/ 1855499 w 1855499"/>
              <a:gd name="connsiteY2" fmla="*/ 3315152 h 3315152"/>
              <a:gd name="connsiteX3" fmla="*/ 0 w 1855499"/>
              <a:gd name="connsiteY3" fmla="*/ 3315152 h 3315152"/>
            </a:gdLst>
            <a:ahLst/>
            <a:cxnLst>
              <a:cxn ang="0">
                <a:pos x="connsiteX0" y="connsiteY0"/>
              </a:cxn>
              <a:cxn ang="0">
                <a:pos x="connsiteX1" y="connsiteY1"/>
              </a:cxn>
              <a:cxn ang="0">
                <a:pos x="connsiteX2" y="connsiteY2"/>
              </a:cxn>
              <a:cxn ang="0">
                <a:pos x="connsiteX3" y="connsiteY3"/>
              </a:cxn>
            </a:cxnLst>
            <a:rect l="l" t="t" r="r" b="b"/>
            <a:pathLst>
              <a:path w="1855499" h="3315152">
                <a:moveTo>
                  <a:pt x="0" y="0"/>
                </a:moveTo>
                <a:lnTo>
                  <a:pt x="1855499" y="0"/>
                </a:lnTo>
                <a:lnTo>
                  <a:pt x="1855499" y="3315152"/>
                </a:lnTo>
                <a:lnTo>
                  <a:pt x="0" y="3315152"/>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854352449"/>
      </p:ext>
    </p:extLst>
  </p:cSld>
  <p:clrMapOvr>
    <a:masterClrMapping/>
  </p:clrMapOvr>
  <mc:AlternateContent xmlns:mc="http://schemas.openxmlformats.org/markup-compatibility/2006" xmlns:p14="http://schemas.microsoft.com/office/powerpoint/2010/main">
    <mc:Choice Requires="p14">
      <p:transition spd="slow" p14:dur="2250" advTm="0">
        <p:random/>
      </p:transition>
    </mc:Choice>
    <mc:Fallback xmlns="">
      <p:transition spd="slow" advTm="0">
        <p:random/>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2552700" y="3282052"/>
            <a:ext cx="2352675" cy="2353038"/>
          </a:xfrm>
          <a:custGeom>
            <a:avLst/>
            <a:gdLst>
              <a:gd name="connsiteX0" fmla="*/ 784225 w 1568450"/>
              <a:gd name="connsiteY0" fmla="*/ 0 h 1568450"/>
              <a:gd name="connsiteX1" fmla="*/ 1568450 w 1568450"/>
              <a:gd name="connsiteY1" fmla="*/ 784225 h 1568450"/>
              <a:gd name="connsiteX2" fmla="*/ 784225 w 1568450"/>
              <a:gd name="connsiteY2" fmla="*/ 1568450 h 1568450"/>
              <a:gd name="connsiteX3" fmla="*/ 0 w 1568450"/>
              <a:gd name="connsiteY3" fmla="*/ 784225 h 1568450"/>
              <a:gd name="connsiteX4" fmla="*/ 784225 w 1568450"/>
              <a:gd name="connsiteY4" fmla="*/ 0 h 1568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450" h="1568450">
                <a:moveTo>
                  <a:pt x="784225" y="0"/>
                </a:moveTo>
                <a:cubicBezTo>
                  <a:pt x="1217341" y="0"/>
                  <a:pt x="1568450" y="351109"/>
                  <a:pt x="1568450" y="784225"/>
                </a:cubicBezTo>
                <a:cubicBezTo>
                  <a:pt x="1568450" y="1217341"/>
                  <a:pt x="1217341" y="1568450"/>
                  <a:pt x="784225" y="1568450"/>
                </a:cubicBezTo>
                <a:cubicBezTo>
                  <a:pt x="351109" y="1568450"/>
                  <a:pt x="0" y="1217341"/>
                  <a:pt x="0" y="784225"/>
                </a:cubicBezTo>
                <a:cubicBezTo>
                  <a:pt x="0" y="351109"/>
                  <a:pt x="351109" y="0"/>
                  <a:pt x="784225" y="0"/>
                </a:cubicBez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7939088" y="3282052"/>
            <a:ext cx="2350296" cy="2353038"/>
          </a:xfrm>
          <a:custGeom>
            <a:avLst/>
            <a:gdLst>
              <a:gd name="connsiteX0" fmla="*/ 783432 w 1566864"/>
              <a:gd name="connsiteY0" fmla="*/ 0 h 1568450"/>
              <a:gd name="connsiteX1" fmla="*/ 1566864 w 1566864"/>
              <a:gd name="connsiteY1" fmla="*/ 784225 h 1568450"/>
              <a:gd name="connsiteX2" fmla="*/ 783432 w 1566864"/>
              <a:gd name="connsiteY2" fmla="*/ 1568450 h 1568450"/>
              <a:gd name="connsiteX3" fmla="*/ 0 w 1566864"/>
              <a:gd name="connsiteY3" fmla="*/ 784225 h 1568450"/>
              <a:gd name="connsiteX4" fmla="*/ 783432 w 1566864"/>
              <a:gd name="connsiteY4" fmla="*/ 0 h 1568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6864" h="1568450">
                <a:moveTo>
                  <a:pt x="783432" y="0"/>
                </a:moveTo>
                <a:cubicBezTo>
                  <a:pt x="1216110" y="0"/>
                  <a:pt x="1566864" y="351109"/>
                  <a:pt x="1566864" y="784225"/>
                </a:cubicBezTo>
                <a:cubicBezTo>
                  <a:pt x="1566864" y="1217341"/>
                  <a:pt x="1216110" y="1568450"/>
                  <a:pt x="783432" y="1568450"/>
                </a:cubicBezTo>
                <a:cubicBezTo>
                  <a:pt x="350754" y="1568450"/>
                  <a:pt x="0" y="1217341"/>
                  <a:pt x="0" y="784225"/>
                </a:cubicBezTo>
                <a:cubicBezTo>
                  <a:pt x="0" y="351109"/>
                  <a:pt x="350754" y="0"/>
                  <a:pt x="783432" y="0"/>
                </a:cubicBez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13382625" y="3282052"/>
            <a:ext cx="2352675" cy="2353038"/>
          </a:xfrm>
          <a:custGeom>
            <a:avLst/>
            <a:gdLst>
              <a:gd name="connsiteX0" fmla="*/ 784225 w 1568450"/>
              <a:gd name="connsiteY0" fmla="*/ 0 h 1568450"/>
              <a:gd name="connsiteX1" fmla="*/ 1568450 w 1568450"/>
              <a:gd name="connsiteY1" fmla="*/ 784225 h 1568450"/>
              <a:gd name="connsiteX2" fmla="*/ 784225 w 1568450"/>
              <a:gd name="connsiteY2" fmla="*/ 1568450 h 1568450"/>
              <a:gd name="connsiteX3" fmla="*/ 0 w 1568450"/>
              <a:gd name="connsiteY3" fmla="*/ 784225 h 1568450"/>
              <a:gd name="connsiteX4" fmla="*/ 784225 w 1568450"/>
              <a:gd name="connsiteY4" fmla="*/ 0 h 1568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450" h="1568450">
                <a:moveTo>
                  <a:pt x="784225" y="0"/>
                </a:moveTo>
                <a:cubicBezTo>
                  <a:pt x="1217341" y="0"/>
                  <a:pt x="1568450" y="351109"/>
                  <a:pt x="1568450" y="784225"/>
                </a:cubicBezTo>
                <a:cubicBezTo>
                  <a:pt x="1568450" y="1217341"/>
                  <a:pt x="1217341" y="1568450"/>
                  <a:pt x="784225" y="1568450"/>
                </a:cubicBezTo>
                <a:cubicBezTo>
                  <a:pt x="351109" y="1568450"/>
                  <a:pt x="0" y="1217341"/>
                  <a:pt x="0" y="784225"/>
                </a:cubicBezTo>
                <a:cubicBezTo>
                  <a:pt x="0" y="351109"/>
                  <a:pt x="351109" y="0"/>
                  <a:pt x="784225"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2125455964"/>
      </p:ext>
    </p:extLst>
  </p:cSld>
  <p:clrMapOvr>
    <a:masterClrMapping/>
  </p:clrMapOvr>
  <mc:AlternateContent xmlns:mc="http://schemas.openxmlformats.org/markup-compatibility/2006" xmlns:p14="http://schemas.microsoft.com/office/powerpoint/2010/main">
    <mc:Choice Requires="p14">
      <p:transition spd="slow" p14:dur="2250" advTm="0">
        <p:random/>
      </p:transition>
    </mc:Choice>
    <mc:Fallback xmlns="">
      <p:transition spd="slow" advTm="0">
        <p:random/>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404938" y="5692068"/>
            <a:ext cx="4429125" cy="3215184"/>
          </a:xfrm>
          <a:custGeom>
            <a:avLst/>
            <a:gdLst>
              <a:gd name="connsiteX0" fmla="*/ 0 w 2952750"/>
              <a:gd name="connsiteY0" fmla="*/ 0 h 2143125"/>
              <a:gd name="connsiteX1" fmla="*/ 2952750 w 2952750"/>
              <a:gd name="connsiteY1" fmla="*/ 0 h 2143125"/>
              <a:gd name="connsiteX2" fmla="*/ 2952750 w 2952750"/>
              <a:gd name="connsiteY2" fmla="*/ 2143125 h 2143125"/>
              <a:gd name="connsiteX3" fmla="*/ 0 w 2952750"/>
              <a:gd name="connsiteY3" fmla="*/ 2143125 h 2143125"/>
            </a:gdLst>
            <a:ahLst/>
            <a:cxnLst>
              <a:cxn ang="0">
                <a:pos x="connsiteX0" y="connsiteY0"/>
              </a:cxn>
              <a:cxn ang="0">
                <a:pos x="connsiteX1" y="connsiteY1"/>
              </a:cxn>
              <a:cxn ang="0">
                <a:pos x="connsiteX2" y="connsiteY2"/>
              </a:cxn>
              <a:cxn ang="0">
                <a:pos x="connsiteX3" y="connsiteY3"/>
              </a:cxn>
            </a:cxnLst>
            <a:rect l="l" t="t" r="r" b="b"/>
            <a:pathLst>
              <a:path w="2952750" h="2143125">
                <a:moveTo>
                  <a:pt x="0" y="0"/>
                </a:moveTo>
                <a:lnTo>
                  <a:pt x="2952750" y="0"/>
                </a:lnTo>
                <a:lnTo>
                  <a:pt x="2952750" y="2143125"/>
                </a:lnTo>
                <a:lnTo>
                  <a:pt x="0" y="2143125"/>
                </a:ln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12465847" y="2429252"/>
            <a:ext cx="4262438" cy="3215184"/>
          </a:xfrm>
          <a:custGeom>
            <a:avLst/>
            <a:gdLst>
              <a:gd name="connsiteX0" fmla="*/ 0 w 2841625"/>
              <a:gd name="connsiteY0" fmla="*/ 0 h 2143125"/>
              <a:gd name="connsiteX1" fmla="*/ 2841625 w 2841625"/>
              <a:gd name="connsiteY1" fmla="*/ 0 h 2143125"/>
              <a:gd name="connsiteX2" fmla="*/ 2841625 w 2841625"/>
              <a:gd name="connsiteY2" fmla="*/ 2143125 h 2143125"/>
              <a:gd name="connsiteX3" fmla="*/ 0 w 2841625"/>
              <a:gd name="connsiteY3" fmla="*/ 2143125 h 2143125"/>
            </a:gdLst>
            <a:ahLst/>
            <a:cxnLst>
              <a:cxn ang="0">
                <a:pos x="connsiteX0" y="connsiteY0"/>
              </a:cxn>
              <a:cxn ang="0">
                <a:pos x="connsiteX1" y="connsiteY1"/>
              </a:cxn>
              <a:cxn ang="0">
                <a:pos x="connsiteX2" y="connsiteY2"/>
              </a:cxn>
              <a:cxn ang="0">
                <a:pos x="connsiteX3" y="connsiteY3"/>
              </a:cxn>
            </a:cxnLst>
            <a:rect l="l" t="t" r="r" b="b"/>
            <a:pathLst>
              <a:path w="2841625" h="2143125">
                <a:moveTo>
                  <a:pt x="0" y="0"/>
                </a:moveTo>
                <a:lnTo>
                  <a:pt x="2841625" y="0"/>
                </a:lnTo>
                <a:lnTo>
                  <a:pt x="2841625" y="2143125"/>
                </a:lnTo>
                <a:lnTo>
                  <a:pt x="0" y="2143125"/>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761800400"/>
      </p:ext>
    </p:extLst>
  </p:cSld>
  <p:clrMapOvr>
    <a:masterClrMapping/>
  </p:clrMapOvr>
  <mc:AlternateContent xmlns:mc="http://schemas.openxmlformats.org/markup-compatibility/2006" xmlns:p14="http://schemas.microsoft.com/office/powerpoint/2010/main">
    <mc:Choice Requires="p14">
      <p:transition spd="slow" p14:dur="2250" advTm="0">
        <p:random/>
      </p:transition>
    </mc:Choice>
    <mc:Fallback xmlns="">
      <p:transition spd="slow" advTm="0">
        <p:random/>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2086866" y="3314816"/>
            <a:ext cx="6513711" cy="3681463"/>
          </a:xfrm>
          <a:custGeom>
            <a:avLst/>
            <a:gdLst>
              <a:gd name="connsiteX0" fmla="*/ 0 w 4342474"/>
              <a:gd name="connsiteY0" fmla="*/ 0 h 2453930"/>
              <a:gd name="connsiteX1" fmla="*/ 4342474 w 4342474"/>
              <a:gd name="connsiteY1" fmla="*/ 0 h 2453930"/>
              <a:gd name="connsiteX2" fmla="*/ 4342474 w 4342474"/>
              <a:gd name="connsiteY2" fmla="*/ 2453930 h 2453930"/>
              <a:gd name="connsiteX3" fmla="*/ 0 w 4342474"/>
              <a:gd name="connsiteY3" fmla="*/ 2453930 h 2453930"/>
            </a:gdLst>
            <a:ahLst/>
            <a:cxnLst>
              <a:cxn ang="0">
                <a:pos x="connsiteX0" y="connsiteY0"/>
              </a:cxn>
              <a:cxn ang="0">
                <a:pos x="connsiteX1" y="connsiteY1"/>
              </a:cxn>
              <a:cxn ang="0">
                <a:pos x="connsiteX2" y="connsiteY2"/>
              </a:cxn>
              <a:cxn ang="0">
                <a:pos x="connsiteX3" y="connsiteY3"/>
              </a:cxn>
            </a:cxnLst>
            <a:rect l="l" t="t" r="r" b="b"/>
            <a:pathLst>
              <a:path w="4342474" h="2453930">
                <a:moveTo>
                  <a:pt x="0" y="0"/>
                </a:moveTo>
                <a:lnTo>
                  <a:pt x="4342474" y="0"/>
                </a:lnTo>
                <a:lnTo>
                  <a:pt x="4342474" y="2453930"/>
                </a:lnTo>
                <a:lnTo>
                  <a:pt x="0" y="245393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617212218"/>
      </p:ext>
    </p:extLst>
  </p:cSld>
  <p:clrMapOvr>
    <a:masterClrMapping/>
  </p:clrMapOvr>
  <mc:AlternateContent xmlns:mc="http://schemas.openxmlformats.org/markup-compatibility/2006" xmlns:p14="http://schemas.microsoft.com/office/powerpoint/2010/main">
    <mc:Choice Requires="p14">
      <p:transition spd="slow" p14:dur="2250" advTm="0">
        <p:random/>
      </p:transition>
    </mc:Choice>
    <mc:Fallback xmlns="">
      <p:transition spd="slow" advTm="0">
        <p:random/>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2.jp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875246"/>
      </p:ext>
    </p:extLst>
  </p:cSld>
  <p:clrMap bg1="lt1" tx1="dk1" bg2="lt2" tx2="dk2" accent1="accent1" accent2="accent2" accent3="accent3" accent4="accent4" accent5="accent5" accent6="accent6" hlink="hlink" folHlink="folHlink"/>
  <p:sldLayoutIdLst>
    <p:sldLayoutId id="2147483660" r:id="rId1"/>
  </p:sldLayoutIdLst>
  <p:timing>
    <p:tnLst>
      <p:par>
        <p:cTn id="1" dur="indefinite" restart="never" nodeType="tmRoot"/>
      </p:par>
    </p:tnLst>
  </p:timing>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矩形 4"/>
          <p:cNvSpPr/>
          <p:nvPr userDrawn="1"/>
        </p:nvSpPr>
        <p:spPr>
          <a:xfrm>
            <a:off x="12487842" y="9819653"/>
            <a:ext cx="1162704" cy="323165"/>
          </a:xfrm>
          <a:prstGeom prst="rect">
            <a:avLst/>
          </a:prstGeom>
        </p:spPr>
        <p:txBody>
          <a:bodyPr wrap="square">
            <a:spAutoFit/>
          </a:bodyPr>
          <a:lstStyle/>
          <a:p>
            <a:r>
              <a:rPr lang="en-US" altLang="zh-CN" sz="150" dirty="0">
                <a:solidFill>
                  <a:prstClr val="white"/>
                </a:solidFill>
                <a:latin typeface="Calibri"/>
                <a:ea typeface="宋体"/>
              </a:rPr>
              <a:t>PPT</a:t>
            </a:r>
            <a:r>
              <a:rPr lang="zh-CN" altLang="en-US" sz="150" dirty="0">
                <a:solidFill>
                  <a:prstClr val="white"/>
                </a:solidFill>
                <a:latin typeface="Calibri"/>
                <a:ea typeface="宋体"/>
              </a:rPr>
              <a:t>模板下载：</a:t>
            </a:r>
            <a:r>
              <a:rPr lang="en-US" altLang="zh-CN" sz="150" dirty="0">
                <a:solidFill>
                  <a:prstClr val="white"/>
                </a:solidFill>
                <a:latin typeface="Calibri"/>
                <a:ea typeface="宋体"/>
              </a:rPr>
              <a:t>www.1ppt.com/moban/     </a:t>
            </a:r>
            <a:r>
              <a:rPr lang="zh-CN" altLang="en-US" sz="150" dirty="0">
                <a:solidFill>
                  <a:prstClr val="white"/>
                </a:solidFill>
                <a:latin typeface="Calibri"/>
                <a:ea typeface="宋体"/>
              </a:rPr>
              <a:t>行业</a:t>
            </a:r>
            <a:r>
              <a:rPr lang="en-US" altLang="zh-CN" sz="150" dirty="0">
                <a:solidFill>
                  <a:prstClr val="white"/>
                </a:solidFill>
                <a:latin typeface="Calibri"/>
                <a:ea typeface="宋体"/>
              </a:rPr>
              <a:t>PPT</a:t>
            </a:r>
            <a:r>
              <a:rPr lang="zh-CN" altLang="en-US" sz="150" dirty="0">
                <a:solidFill>
                  <a:prstClr val="white"/>
                </a:solidFill>
                <a:latin typeface="Calibri"/>
                <a:ea typeface="宋体"/>
              </a:rPr>
              <a:t>模板：</a:t>
            </a:r>
            <a:r>
              <a:rPr lang="en-US" altLang="zh-CN" sz="150" dirty="0">
                <a:solidFill>
                  <a:prstClr val="white"/>
                </a:solidFill>
                <a:latin typeface="Calibri"/>
                <a:ea typeface="宋体"/>
              </a:rPr>
              <a:t>www.1ppt.com/hangye/ </a:t>
            </a:r>
          </a:p>
          <a:p>
            <a:r>
              <a:rPr lang="zh-CN" altLang="en-US" sz="150" dirty="0">
                <a:solidFill>
                  <a:prstClr val="white"/>
                </a:solidFill>
                <a:latin typeface="Calibri"/>
                <a:ea typeface="宋体"/>
              </a:rPr>
              <a:t>节日</a:t>
            </a:r>
            <a:r>
              <a:rPr lang="en-US" altLang="zh-CN" sz="150" dirty="0">
                <a:solidFill>
                  <a:prstClr val="white"/>
                </a:solidFill>
                <a:latin typeface="Calibri"/>
                <a:ea typeface="宋体"/>
              </a:rPr>
              <a:t>PPT</a:t>
            </a:r>
            <a:r>
              <a:rPr lang="zh-CN" altLang="en-US" sz="150" dirty="0">
                <a:solidFill>
                  <a:prstClr val="white"/>
                </a:solidFill>
                <a:latin typeface="Calibri"/>
                <a:ea typeface="宋体"/>
              </a:rPr>
              <a:t>模板：</a:t>
            </a:r>
            <a:r>
              <a:rPr lang="en-US" altLang="zh-CN" sz="150" dirty="0">
                <a:solidFill>
                  <a:prstClr val="white"/>
                </a:solidFill>
                <a:latin typeface="Calibri"/>
                <a:ea typeface="宋体"/>
              </a:rPr>
              <a:t>www.1ppt.com/jieri/           PPT</a:t>
            </a:r>
            <a:r>
              <a:rPr lang="zh-CN" altLang="en-US" sz="150" dirty="0">
                <a:solidFill>
                  <a:prstClr val="white"/>
                </a:solidFill>
                <a:latin typeface="Calibri"/>
                <a:ea typeface="宋体"/>
              </a:rPr>
              <a:t>素材下载：</a:t>
            </a:r>
            <a:r>
              <a:rPr lang="en-US" altLang="zh-CN" sz="150" dirty="0">
                <a:solidFill>
                  <a:prstClr val="white"/>
                </a:solidFill>
                <a:latin typeface="Calibri"/>
                <a:ea typeface="宋体"/>
              </a:rPr>
              <a:t>www.1ppt.com/sucai/</a:t>
            </a:r>
          </a:p>
          <a:p>
            <a:r>
              <a:rPr lang="en-US" altLang="zh-CN" sz="150" dirty="0">
                <a:solidFill>
                  <a:prstClr val="white"/>
                </a:solidFill>
                <a:latin typeface="Calibri"/>
                <a:ea typeface="宋体"/>
              </a:rPr>
              <a:t>PPT</a:t>
            </a:r>
            <a:r>
              <a:rPr lang="zh-CN" altLang="en-US" sz="150" dirty="0">
                <a:solidFill>
                  <a:prstClr val="white"/>
                </a:solidFill>
                <a:latin typeface="Calibri"/>
                <a:ea typeface="宋体"/>
              </a:rPr>
              <a:t>背景图片：</a:t>
            </a:r>
            <a:r>
              <a:rPr lang="en-US" altLang="zh-CN" sz="150" dirty="0">
                <a:solidFill>
                  <a:prstClr val="white"/>
                </a:solidFill>
                <a:latin typeface="Calibri"/>
                <a:ea typeface="宋体"/>
              </a:rPr>
              <a:t>www.1ppt.com/beijing/      PPT</a:t>
            </a:r>
            <a:r>
              <a:rPr lang="zh-CN" altLang="en-US" sz="150" dirty="0">
                <a:solidFill>
                  <a:prstClr val="white"/>
                </a:solidFill>
                <a:latin typeface="Calibri"/>
                <a:ea typeface="宋体"/>
              </a:rPr>
              <a:t>图表下载：</a:t>
            </a:r>
            <a:r>
              <a:rPr lang="en-US" altLang="zh-CN" sz="150" dirty="0">
                <a:solidFill>
                  <a:prstClr val="white"/>
                </a:solidFill>
                <a:latin typeface="Calibri"/>
                <a:ea typeface="宋体"/>
              </a:rPr>
              <a:t>www.1ppt.com/tubiao/      </a:t>
            </a:r>
          </a:p>
          <a:p>
            <a:r>
              <a:rPr lang="zh-CN" altLang="en-US" sz="150" dirty="0">
                <a:solidFill>
                  <a:prstClr val="white"/>
                </a:solidFill>
                <a:latin typeface="Calibri"/>
                <a:ea typeface="宋体"/>
              </a:rPr>
              <a:t>优秀</a:t>
            </a:r>
            <a:r>
              <a:rPr lang="en-US" altLang="zh-CN" sz="150" dirty="0">
                <a:solidFill>
                  <a:prstClr val="white"/>
                </a:solidFill>
                <a:latin typeface="Calibri"/>
                <a:ea typeface="宋体"/>
              </a:rPr>
              <a:t>PPT</a:t>
            </a:r>
            <a:r>
              <a:rPr lang="zh-CN" altLang="en-US" sz="150" dirty="0">
                <a:solidFill>
                  <a:prstClr val="white"/>
                </a:solidFill>
                <a:latin typeface="Calibri"/>
                <a:ea typeface="宋体"/>
              </a:rPr>
              <a:t>下载：</a:t>
            </a:r>
            <a:r>
              <a:rPr lang="en-US" altLang="zh-CN" sz="150" dirty="0">
                <a:solidFill>
                  <a:prstClr val="white"/>
                </a:solidFill>
                <a:latin typeface="Calibri"/>
                <a:ea typeface="宋体"/>
              </a:rPr>
              <a:t>www.1ppt.com/xiazai/        PPT</a:t>
            </a:r>
            <a:r>
              <a:rPr lang="zh-CN" altLang="en-US" sz="150" dirty="0">
                <a:solidFill>
                  <a:prstClr val="white"/>
                </a:solidFill>
                <a:latin typeface="Calibri"/>
                <a:ea typeface="宋体"/>
              </a:rPr>
              <a:t>教程： </a:t>
            </a:r>
            <a:r>
              <a:rPr lang="en-US" altLang="zh-CN" sz="150" dirty="0">
                <a:solidFill>
                  <a:prstClr val="white"/>
                </a:solidFill>
                <a:latin typeface="Calibri"/>
                <a:ea typeface="宋体"/>
              </a:rPr>
              <a:t>www.1ppt.com/powerpoint/      </a:t>
            </a:r>
          </a:p>
          <a:p>
            <a:r>
              <a:rPr lang="en-US" altLang="zh-CN" sz="150" dirty="0">
                <a:solidFill>
                  <a:prstClr val="white"/>
                </a:solidFill>
                <a:latin typeface="Calibri"/>
                <a:ea typeface="宋体"/>
              </a:rPr>
              <a:t>Word</a:t>
            </a:r>
            <a:r>
              <a:rPr lang="zh-CN" altLang="en-US" sz="150" dirty="0">
                <a:solidFill>
                  <a:prstClr val="white"/>
                </a:solidFill>
                <a:latin typeface="Calibri"/>
                <a:ea typeface="宋体"/>
              </a:rPr>
              <a:t>教程： </a:t>
            </a:r>
            <a:r>
              <a:rPr lang="en-US" altLang="zh-CN" sz="150" dirty="0">
                <a:solidFill>
                  <a:prstClr val="white"/>
                </a:solidFill>
                <a:latin typeface="Calibri"/>
                <a:ea typeface="宋体"/>
              </a:rPr>
              <a:t>www.1ppt.com/word/              Excel</a:t>
            </a:r>
            <a:r>
              <a:rPr lang="zh-CN" altLang="en-US" sz="150" dirty="0">
                <a:solidFill>
                  <a:prstClr val="white"/>
                </a:solidFill>
                <a:latin typeface="Calibri"/>
                <a:ea typeface="宋体"/>
              </a:rPr>
              <a:t>教程：</a:t>
            </a:r>
            <a:r>
              <a:rPr lang="en-US" altLang="zh-CN" sz="150" dirty="0">
                <a:solidFill>
                  <a:prstClr val="white"/>
                </a:solidFill>
                <a:latin typeface="Calibri"/>
                <a:ea typeface="宋体"/>
              </a:rPr>
              <a:t>www.1ppt.com/excel/  </a:t>
            </a:r>
          </a:p>
          <a:p>
            <a:r>
              <a:rPr lang="zh-CN" altLang="en-US" sz="150" dirty="0">
                <a:solidFill>
                  <a:prstClr val="white"/>
                </a:solidFill>
                <a:latin typeface="Calibri"/>
                <a:ea typeface="宋体"/>
              </a:rPr>
              <a:t>资料下载：</a:t>
            </a:r>
            <a:r>
              <a:rPr lang="en-US" altLang="zh-CN" sz="150" dirty="0">
                <a:solidFill>
                  <a:prstClr val="white"/>
                </a:solidFill>
                <a:latin typeface="Calibri"/>
                <a:ea typeface="宋体"/>
              </a:rPr>
              <a:t>www.1ppt.com/ziliao/                PPT</a:t>
            </a:r>
            <a:r>
              <a:rPr lang="zh-CN" altLang="en-US" sz="150" dirty="0">
                <a:solidFill>
                  <a:prstClr val="white"/>
                </a:solidFill>
                <a:latin typeface="Calibri"/>
                <a:ea typeface="宋体"/>
              </a:rPr>
              <a:t>课件下载：</a:t>
            </a:r>
            <a:r>
              <a:rPr lang="en-US" altLang="zh-CN" sz="150" dirty="0">
                <a:solidFill>
                  <a:prstClr val="white"/>
                </a:solidFill>
                <a:latin typeface="Calibri"/>
                <a:ea typeface="宋体"/>
              </a:rPr>
              <a:t>www.1ppt.com/kejian/ </a:t>
            </a:r>
          </a:p>
          <a:p>
            <a:r>
              <a:rPr lang="zh-CN" altLang="en-US" sz="150" dirty="0">
                <a:solidFill>
                  <a:prstClr val="white"/>
                </a:solidFill>
                <a:latin typeface="Calibri"/>
                <a:ea typeface="宋体"/>
              </a:rPr>
              <a:t>范文下载：</a:t>
            </a:r>
            <a:r>
              <a:rPr lang="en-US" altLang="zh-CN" sz="150" dirty="0">
                <a:solidFill>
                  <a:prstClr val="white"/>
                </a:solidFill>
                <a:latin typeface="Calibri"/>
                <a:ea typeface="宋体"/>
              </a:rPr>
              <a:t>www.1ppt.com/fanwen/             </a:t>
            </a:r>
            <a:r>
              <a:rPr lang="zh-CN" altLang="en-US" sz="150" dirty="0">
                <a:solidFill>
                  <a:prstClr val="white"/>
                </a:solidFill>
                <a:latin typeface="Calibri"/>
                <a:ea typeface="宋体"/>
              </a:rPr>
              <a:t>试卷下载：</a:t>
            </a:r>
            <a:r>
              <a:rPr lang="en-US" altLang="zh-CN" sz="150" dirty="0">
                <a:solidFill>
                  <a:prstClr val="white"/>
                </a:solidFill>
                <a:latin typeface="Calibri"/>
                <a:ea typeface="宋体"/>
              </a:rPr>
              <a:t>www.1ppt.com/shiti/  </a:t>
            </a:r>
          </a:p>
          <a:p>
            <a:r>
              <a:rPr lang="zh-CN" altLang="en-US" sz="150" dirty="0">
                <a:solidFill>
                  <a:prstClr val="white"/>
                </a:solidFill>
                <a:latin typeface="Calibri"/>
                <a:ea typeface="宋体"/>
              </a:rPr>
              <a:t>教案下载：</a:t>
            </a:r>
            <a:r>
              <a:rPr lang="en-US" altLang="zh-CN" sz="150" dirty="0">
                <a:solidFill>
                  <a:prstClr val="white"/>
                </a:solidFill>
                <a:latin typeface="Calibri"/>
                <a:ea typeface="宋体"/>
              </a:rPr>
              <a:t>www.1ppt.com/jiaoan/  </a:t>
            </a:r>
            <a:r>
              <a:rPr lang="en-US" altLang="zh-CN" sz="150" dirty="0" smtClean="0">
                <a:solidFill>
                  <a:prstClr val="white"/>
                </a:solidFill>
                <a:latin typeface="Calibri"/>
                <a:ea typeface="宋体"/>
              </a:rPr>
              <a:t>      </a:t>
            </a:r>
            <a:endParaRPr lang="en-US" altLang="zh-CN" sz="150" dirty="0">
              <a:solidFill>
                <a:prstClr val="white"/>
              </a:solidFill>
              <a:latin typeface="Calibri"/>
              <a:ea typeface="宋体"/>
            </a:endParaRPr>
          </a:p>
          <a:p>
            <a:r>
              <a:rPr lang="zh-CN" altLang="en-US" sz="150" dirty="0" smtClean="0">
                <a:solidFill>
                  <a:prstClr val="white"/>
                </a:solidFill>
                <a:latin typeface="Calibri"/>
                <a:ea typeface="宋体"/>
              </a:rPr>
              <a:t>字体下载：</a:t>
            </a:r>
            <a:r>
              <a:rPr lang="en-US" altLang="zh-CN" sz="150" dirty="0" smtClean="0">
                <a:solidFill>
                  <a:prstClr val="white"/>
                </a:solidFill>
                <a:latin typeface="Calibri"/>
                <a:ea typeface="宋体"/>
              </a:rPr>
              <a:t>www.1ppt.com/ziti/</a:t>
            </a:r>
            <a:endParaRPr lang="en-US" altLang="zh-CN" sz="150" dirty="0">
              <a:solidFill>
                <a:prstClr val="white"/>
              </a:solidFill>
              <a:latin typeface="Calibri"/>
              <a:ea typeface="宋体"/>
            </a:endParaRPr>
          </a:p>
          <a:p>
            <a:r>
              <a:rPr lang="en-US" altLang="zh-CN" sz="150" dirty="0">
                <a:solidFill>
                  <a:prstClr val="white"/>
                </a:solidFill>
                <a:latin typeface="Calibri"/>
                <a:ea typeface="宋体"/>
              </a:rPr>
              <a:t> </a:t>
            </a:r>
            <a:endParaRPr lang="zh-CN" altLang="en-US" sz="150" dirty="0">
              <a:solidFill>
                <a:prstClr val="white"/>
              </a:solidFill>
              <a:latin typeface="Calibri"/>
              <a:ea typeface="宋体"/>
            </a:endParaRPr>
          </a:p>
        </p:txBody>
      </p:sp>
      <p:pic>
        <p:nvPicPr>
          <p:cNvPr id="3" name="图片 2"/>
          <p:cNvPicPr>
            <a:picLocks noChangeAspect="1"/>
          </p:cNvPicPr>
          <p:nvPr userDrawn="1"/>
        </p:nvPicPr>
        <p:blipFill>
          <a:blip r:embed="rId13">
            <a:extLst>
              <a:ext uri="{28A0092B-C50C-407E-A947-70E740481C1C}">
                <a14:useLocalDpi xmlns:a14="http://schemas.microsoft.com/office/drawing/2010/main"/>
              </a:ext>
            </a:extLst>
          </a:blip>
          <a:stretch>
            <a:fillRect/>
          </a:stretch>
        </p:blipFill>
        <p:spPr>
          <a:xfrm>
            <a:off x="0" y="0"/>
            <a:ext cx="18288000" cy="10288588"/>
          </a:xfrm>
          <a:prstGeom prst="rect">
            <a:avLst/>
          </a:prstGeom>
        </p:spPr>
      </p:pic>
      <p:sp>
        <p:nvSpPr>
          <p:cNvPr id="2" name="矩形 1"/>
          <p:cNvSpPr/>
          <p:nvPr userDrawn="1"/>
        </p:nvSpPr>
        <p:spPr>
          <a:xfrm>
            <a:off x="0" y="0"/>
            <a:ext cx="18288000" cy="10288588"/>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zh-CN" altLang="en-US" sz="2700" b="0" i="0" u="none" strike="noStrike" kern="1200" cap="none" spc="0" normalizeH="0" baseline="0" noProof="0" dirty="0">
              <a:ln>
                <a:noFill/>
              </a:ln>
              <a:solidFill>
                <a:prstClr val="white"/>
              </a:solidFill>
              <a:effectLst/>
              <a:uLnTx/>
              <a:uFillTx/>
              <a:latin typeface="Arial"/>
              <a:ea typeface="微软雅黑"/>
              <a:cs typeface="+mn-cs"/>
            </a:endParaRPr>
          </a:p>
        </p:txBody>
      </p:sp>
    </p:spTree>
    <p:extLst>
      <p:ext uri="{BB962C8B-B14F-4D97-AF65-F5344CB8AC3E}">
        <p14:creationId xmlns:p14="http://schemas.microsoft.com/office/powerpoint/2010/main" val="399952360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mc:AlternateContent xmlns:mc="http://schemas.openxmlformats.org/markup-compatibility/2006" xmlns:p14="http://schemas.microsoft.com/office/powerpoint/2010/main">
    <mc:Choice Requires="p14">
      <p:transition spd="slow" p14:dur="2250" advTm="0">
        <p:random/>
      </p:transition>
    </mc:Choice>
    <mc:Fallback xmlns="">
      <p:transition spd="slow" advTm="0">
        <p:random/>
      </p:transition>
    </mc:Fallback>
  </mc:AlternateContent>
  <p:timing>
    <p:tnLst>
      <p:par>
        <p:cTn id="1" dur="indefinite" restart="never" nodeType="tmRoot"/>
      </p:par>
    </p:tnLst>
  </p:timing>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2.jpeg"/><Relationship Id="rId4" Type="http://schemas.openxmlformats.org/officeDocument/2006/relationships/image" Target="../media/image11.jpeg"/></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50" name="椭圆 49"/>
          <p:cNvSpPr/>
          <p:nvPr/>
        </p:nvSpPr>
        <p:spPr>
          <a:xfrm>
            <a:off x="5950187" y="4445292"/>
            <a:ext cx="445274" cy="446057"/>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mn-ea"/>
            </a:endParaRPr>
          </a:p>
        </p:txBody>
      </p:sp>
      <p:sp>
        <p:nvSpPr>
          <p:cNvPr id="51" name="椭圆 50"/>
          <p:cNvSpPr/>
          <p:nvPr/>
        </p:nvSpPr>
        <p:spPr>
          <a:xfrm>
            <a:off x="7668473" y="4524942"/>
            <a:ext cx="592812" cy="593858"/>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mn-ea"/>
            </a:endParaRPr>
          </a:p>
        </p:txBody>
      </p:sp>
      <p:sp>
        <p:nvSpPr>
          <p:cNvPr id="52" name="椭圆 51"/>
          <p:cNvSpPr/>
          <p:nvPr/>
        </p:nvSpPr>
        <p:spPr>
          <a:xfrm>
            <a:off x="9304862" y="4598842"/>
            <a:ext cx="445274" cy="446057"/>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mn-ea"/>
            </a:endParaRPr>
          </a:p>
        </p:txBody>
      </p:sp>
      <p:sp>
        <p:nvSpPr>
          <p:cNvPr id="56" name="椭圆 55"/>
          <p:cNvSpPr/>
          <p:nvPr/>
        </p:nvSpPr>
        <p:spPr>
          <a:xfrm>
            <a:off x="12775300" y="4598842"/>
            <a:ext cx="445274" cy="446057"/>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mn-ea"/>
            </a:endParaRPr>
          </a:p>
        </p:txBody>
      </p:sp>
      <p:sp>
        <p:nvSpPr>
          <p:cNvPr id="57" name="椭圆 56"/>
          <p:cNvSpPr/>
          <p:nvPr/>
        </p:nvSpPr>
        <p:spPr>
          <a:xfrm>
            <a:off x="10944533" y="4524942"/>
            <a:ext cx="592812" cy="593858"/>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mn-ea"/>
            </a:endParaRPr>
          </a:p>
        </p:txBody>
      </p:sp>
      <p:cxnSp>
        <p:nvCxnSpPr>
          <p:cNvPr id="58" name="直接连接符 57"/>
          <p:cNvCxnSpPr>
            <a:stCxn id="50" idx="6"/>
          </p:cNvCxnSpPr>
          <p:nvPr/>
        </p:nvCxnSpPr>
        <p:spPr>
          <a:xfrm flipV="1">
            <a:off x="6395461" y="4689271"/>
            <a:ext cx="1007474" cy="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a:stCxn id="51" idx="6"/>
            <a:endCxn id="52" idx="2"/>
          </p:cNvCxnSpPr>
          <p:nvPr/>
        </p:nvCxnSpPr>
        <p:spPr>
          <a:xfrm flipV="1">
            <a:off x="8261285" y="4842826"/>
            <a:ext cx="1043940" cy="953"/>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a:stCxn id="52" idx="6"/>
            <a:endCxn id="57" idx="2"/>
          </p:cNvCxnSpPr>
          <p:nvPr/>
        </p:nvCxnSpPr>
        <p:spPr>
          <a:xfrm>
            <a:off x="9750132" y="4842826"/>
            <a:ext cx="1194435" cy="953"/>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57" idx="6"/>
            <a:endCxn id="56" idx="2"/>
          </p:cNvCxnSpPr>
          <p:nvPr/>
        </p:nvCxnSpPr>
        <p:spPr>
          <a:xfrm flipV="1">
            <a:off x="11536392" y="4842826"/>
            <a:ext cx="1238250" cy="953"/>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a:off x="13647044" y="3728250"/>
            <a:ext cx="592812" cy="593858"/>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mn-ea"/>
            </a:endParaRPr>
          </a:p>
        </p:txBody>
      </p:sp>
      <p:cxnSp>
        <p:nvCxnSpPr>
          <p:cNvPr id="64" name="直接连接符 63"/>
          <p:cNvCxnSpPr>
            <a:stCxn id="63" idx="3"/>
            <a:endCxn id="56" idx="7"/>
          </p:cNvCxnSpPr>
          <p:nvPr/>
        </p:nvCxnSpPr>
        <p:spPr>
          <a:xfrm flipH="1">
            <a:off x="13154739" y="4255141"/>
            <a:ext cx="579120" cy="429578"/>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88"/>
            <a:ext cx="18288000" cy="10287000"/>
          </a:xfrm>
          <a:prstGeom prst="rect">
            <a:avLst/>
          </a:prstGeom>
        </p:spPr>
      </p:pic>
      <p:sp>
        <p:nvSpPr>
          <p:cNvPr id="19" name="椭圆 18"/>
          <p:cNvSpPr/>
          <p:nvPr/>
        </p:nvSpPr>
        <p:spPr>
          <a:xfrm>
            <a:off x="6020699" y="4433916"/>
            <a:ext cx="445274" cy="446057"/>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mn-ea"/>
            </a:endParaRPr>
          </a:p>
        </p:txBody>
      </p:sp>
      <p:sp>
        <p:nvSpPr>
          <p:cNvPr id="20" name="椭圆 19"/>
          <p:cNvSpPr/>
          <p:nvPr/>
        </p:nvSpPr>
        <p:spPr>
          <a:xfrm>
            <a:off x="7738985" y="4513566"/>
            <a:ext cx="592812" cy="593858"/>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mn-ea"/>
            </a:endParaRPr>
          </a:p>
        </p:txBody>
      </p:sp>
      <p:sp>
        <p:nvSpPr>
          <p:cNvPr id="21" name="椭圆 20"/>
          <p:cNvSpPr/>
          <p:nvPr/>
        </p:nvSpPr>
        <p:spPr>
          <a:xfrm>
            <a:off x="9375374" y="4587466"/>
            <a:ext cx="445274" cy="446057"/>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mn-ea"/>
            </a:endParaRPr>
          </a:p>
        </p:txBody>
      </p:sp>
      <p:sp>
        <p:nvSpPr>
          <p:cNvPr id="22" name="椭圆 21"/>
          <p:cNvSpPr/>
          <p:nvPr/>
        </p:nvSpPr>
        <p:spPr>
          <a:xfrm>
            <a:off x="12845812" y="4587466"/>
            <a:ext cx="445274" cy="446057"/>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mn-ea"/>
            </a:endParaRPr>
          </a:p>
        </p:txBody>
      </p:sp>
      <p:sp>
        <p:nvSpPr>
          <p:cNvPr id="23" name="椭圆 22"/>
          <p:cNvSpPr/>
          <p:nvPr/>
        </p:nvSpPr>
        <p:spPr>
          <a:xfrm>
            <a:off x="11015045" y="4513566"/>
            <a:ext cx="592812" cy="593858"/>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mn-ea"/>
            </a:endParaRPr>
          </a:p>
        </p:txBody>
      </p:sp>
      <p:cxnSp>
        <p:nvCxnSpPr>
          <p:cNvPr id="24" name="直接连接符 23"/>
          <p:cNvCxnSpPr>
            <a:stCxn id="19" idx="6"/>
          </p:cNvCxnSpPr>
          <p:nvPr/>
        </p:nvCxnSpPr>
        <p:spPr>
          <a:xfrm flipV="1">
            <a:off x="6465973" y="4677895"/>
            <a:ext cx="1007474" cy="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20" idx="6"/>
            <a:endCxn id="21" idx="2"/>
          </p:cNvCxnSpPr>
          <p:nvPr/>
        </p:nvCxnSpPr>
        <p:spPr>
          <a:xfrm flipV="1">
            <a:off x="8331797" y="4831450"/>
            <a:ext cx="1043940" cy="953"/>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21" idx="6"/>
            <a:endCxn id="23" idx="2"/>
          </p:cNvCxnSpPr>
          <p:nvPr/>
        </p:nvCxnSpPr>
        <p:spPr>
          <a:xfrm>
            <a:off x="9820644" y="4831450"/>
            <a:ext cx="1194435" cy="953"/>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23" idx="6"/>
            <a:endCxn id="22" idx="2"/>
          </p:cNvCxnSpPr>
          <p:nvPr/>
        </p:nvCxnSpPr>
        <p:spPr>
          <a:xfrm flipV="1">
            <a:off x="11606904" y="4831450"/>
            <a:ext cx="1238250" cy="953"/>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13717556" y="3716874"/>
            <a:ext cx="592812" cy="593858"/>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mn-ea"/>
            </a:endParaRPr>
          </a:p>
        </p:txBody>
      </p:sp>
      <p:cxnSp>
        <p:nvCxnSpPr>
          <p:cNvPr id="29" name="直接连接符 28"/>
          <p:cNvCxnSpPr>
            <a:stCxn id="28" idx="3"/>
            <a:endCxn id="22" idx="7"/>
          </p:cNvCxnSpPr>
          <p:nvPr/>
        </p:nvCxnSpPr>
        <p:spPr>
          <a:xfrm flipH="1">
            <a:off x="13225251" y="4243765"/>
            <a:ext cx="579120" cy="429578"/>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5095166" y="2421969"/>
            <a:ext cx="8097668" cy="1446550"/>
          </a:xfrm>
          <a:prstGeom prst="rect">
            <a:avLst/>
          </a:prstGeom>
          <a:noFill/>
          <a:effectLst/>
        </p:spPr>
        <p:txBody>
          <a:bodyPr wrap="square" rtlCol="0">
            <a:spAutoFit/>
          </a:bodyPr>
          <a:lstStyle/>
          <a:p>
            <a:pPr algn="dist"/>
            <a:r>
              <a:rPr lang="zh-CN" altLang="en-US" sz="8800" dirty="0">
                <a:solidFill>
                  <a:schemeClr val="bg1"/>
                </a:solidFill>
                <a:latin typeface="+mn-ea"/>
              </a:rPr>
              <a:t>大</a:t>
            </a:r>
            <a:r>
              <a:rPr lang="zh-CN" altLang="en-US" sz="8800" dirty="0" smtClean="0">
                <a:solidFill>
                  <a:schemeClr val="bg1"/>
                </a:solidFill>
                <a:latin typeface="+mn-ea"/>
              </a:rPr>
              <a:t>数据</a:t>
            </a:r>
            <a:r>
              <a:rPr sz="8800" dirty="0" err="1" smtClean="0">
                <a:solidFill>
                  <a:schemeClr val="bg1"/>
                </a:solidFill>
                <a:latin typeface="+mn-ea"/>
              </a:rPr>
              <a:t>云计算</a:t>
            </a:r>
            <a:endParaRPr sz="8800" dirty="0">
              <a:solidFill>
                <a:schemeClr val="bg1"/>
              </a:solidFill>
              <a:latin typeface="+mn-ea"/>
            </a:endParaRPr>
          </a:p>
        </p:txBody>
      </p:sp>
      <p:sp>
        <p:nvSpPr>
          <p:cNvPr id="31" name="文本框 30"/>
          <p:cNvSpPr txBox="1"/>
          <p:nvPr/>
        </p:nvSpPr>
        <p:spPr>
          <a:xfrm>
            <a:off x="5171255" y="4154517"/>
            <a:ext cx="7945488" cy="523220"/>
          </a:xfrm>
          <a:prstGeom prst="rect">
            <a:avLst/>
          </a:prstGeom>
          <a:noFill/>
        </p:spPr>
        <p:txBody>
          <a:bodyPr wrap="square" rtlCol="0">
            <a:spAutoFit/>
          </a:bodyPr>
          <a:lstStyle/>
          <a:p>
            <a:pPr algn="ctr"/>
            <a:r>
              <a:rPr lang="zh-CN" altLang="en-US" sz="2800" dirty="0">
                <a:solidFill>
                  <a:schemeClr val="bg1"/>
                </a:solidFill>
                <a:latin typeface="+mn-ea"/>
              </a:rPr>
              <a:t>大数据</a:t>
            </a:r>
            <a:r>
              <a:rPr lang="en-US" altLang="zh-CN" sz="2800" dirty="0">
                <a:solidFill>
                  <a:schemeClr val="bg1"/>
                </a:solidFill>
                <a:latin typeface="+mn-ea"/>
              </a:rPr>
              <a:t>/</a:t>
            </a:r>
            <a:r>
              <a:rPr lang="zh-CN" altLang="en-US" sz="2800" dirty="0">
                <a:solidFill>
                  <a:schemeClr val="bg1"/>
                </a:solidFill>
                <a:latin typeface="+mn-ea"/>
              </a:rPr>
              <a:t>大数据</a:t>
            </a:r>
            <a:r>
              <a:rPr lang="en-US" altLang="zh-CN" sz="2800" dirty="0">
                <a:solidFill>
                  <a:schemeClr val="bg1"/>
                </a:solidFill>
                <a:latin typeface="+mn-ea"/>
              </a:rPr>
              <a:t>/</a:t>
            </a:r>
            <a:r>
              <a:rPr lang="zh-CN" altLang="en-US" sz="2800" dirty="0">
                <a:solidFill>
                  <a:schemeClr val="bg1"/>
                </a:solidFill>
                <a:latin typeface="+mn-ea"/>
              </a:rPr>
              <a:t>大数据</a:t>
            </a:r>
            <a:endParaRPr lang="en-US" altLang="zh-CN" sz="2800" dirty="0">
              <a:solidFill>
                <a:schemeClr val="bg1"/>
              </a:solidFill>
              <a:latin typeface="+mn-ea"/>
            </a:endParaRPr>
          </a:p>
        </p:txBody>
      </p:sp>
      <p:sp>
        <p:nvSpPr>
          <p:cNvPr id="32" name="文本框 31"/>
          <p:cNvSpPr txBox="1"/>
          <p:nvPr/>
        </p:nvSpPr>
        <p:spPr>
          <a:xfrm>
            <a:off x="7349567" y="5273403"/>
            <a:ext cx="3588865" cy="584775"/>
          </a:xfrm>
          <a:prstGeom prst="rect">
            <a:avLst/>
          </a:prstGeom>
          <a:noFill/>
        </p:spPr>
        <p:txBody>
          <a:bodyPr wrap="square" rtlCol="0">
            <a:spAutoFit/>
          </a:bodyPr>
          <a:lstStyle/>
          <a:p>
            <a:pPr algn="ctr"/>
            <a:r>
              <a:rPr lang="zh-CN" altLang="en-US" sz="3200" dirty="0">
                <a:solidFill>
                  <a:schemeClr val="bg1"/>
                </a:solidFill>
                <a:latin typeface="+mn-ea"/>
              </a:rPr>
              <a:t>主讲人：</a:t>
            </a:r>
            <a:r>
              <a:rPr lang="en-US" altLang="zh-CN" sz="3200" dirty="0">
                <a:solidFill>
                  <a:schemeClr val="bg1"/>
                </a:solidFill>
                <a:latin typeface="+mn-ea"/>
              </a:rPr>
              <a:t>XXXX</a:t>
            </a:r>
            <a:endParaRPr lang="zh-CN" altLang="en-US" sz="3200" dirty="0">
              <a:solidFill>
                <a:schemeClr val="bg1"/>
              </a:solidFill>
              <a:latin typeface="+mn-ea"/>
            </a:endParaRPr>
          </a:p>
        </p:txBody>
      </p:sp>
    </p:spTree>
  </p:cSld>
  <p:clrMapOvr>
    <a:masterClrMapping/>
  </p:clrMapOvr>
  <p:transition spd="med" advClick="0" advTm="1000">
    <p:fade/>
  </p:transition>
  <p:timing>
    <p:tnLst>
      <p:par>
        <p:cTn id="1" dur="indefinite" restart="never" nodeType="tmRoot"/>
      </p:par>
    </p:tnLst>
    <p:bldLst>
      <p:bldP spid="3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 37"/>
          <p:cNvGrpSpPr/>
          <p:nvPr/>
        </p:nvGrpSpPr>
        <p:grpSpPr>
          <a:xfrm>
            <a:off x="2027262" y="2538522"/>
            <a:ext cx="14490411" cy="5246444"/>
            <a:chOff x="1351508" y="1606386"/>
            <a:chExt cx="9660274" cy="3497629"/>
          </a:xfrm>
        </p:grpSpPr>
        <p:grpSp>
          <p:nvGrpSpPr>
            <p:cNvPr id="15" name="组 14"/>
            <p:cNvGrpSpPr/>
            <p:nvPr/>
          </p:nvGrpSpPr>
          <p:grpSpPr>
            <a:xfrm>
              <a:off x="1351508" y="1606386"/>
              <a:ext cx="9492001" cy="3348001"/>
              <a:chOff x="1350000" y="1606386"/>
              <a:chExt cx="9492001" cy="3348001"/>
            </a:xfrm>
          </p:grpSpPr>
          <p:sp>
            <p:nvSpPr>
              <p:cNvPr id="3" name="矩形 2"/>
              <p:cNvSpPr/>
              <p:nvPr/>
            </p:nvSpPr>
            <p:spPr>
              <a:xfrm>
                <a:off x="1350000" y="4904511"/>
                <a:ext cx="9492001" cy="49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050" dirty="0">
                  <a:latin typeface="+mn-ea"/>
                </a:endParaRPr>
              </a:p>
            </p:txBody>
          </p:sp>
          <p:sp>
            <p:nvSpPr>
              <p:cNvPr id="4" name="矩形 3"/>
              <p:cNvSpPr/>
              <p:nvPr/>
            </p:nvSpPr>
            <p:spPr>
              <a:xfrm rot="16200000">
                <a:off x="-299062" y="3255448"/>
                <a:ext cx="3348000" cy="49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050" dirty="0">
                  <a:latin typeface="+mn-ea"/>
                </a:endParaRPr>
              </a:p>
            </p:txBody>
          </p:sp>
          <p:sp>
            <p:nvSpPr>
              <p:cNvPr id="5" name="矩形 4"/>
              <p:cNvSpPr/>
              <p:nvPr/>
            </p:nvSpPr>
            <p:spPr>
              <a:xfrm rot="16200000">
                <a:off x="2060715" y="3255449"/>
                <a:ext cx="3348000" cy="49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050" dirty="0">
                  <a:latin typeface="+mn-ea"/>
                </a:endParaRPr>
              </a:p>
            </p:txBody>
          </p:sp>
          <p:sp>
            <p:nvSpPr>
              <p:cNvPr id="7" name="矩形 6"/>
              <p:cNvSpPr/>
              <p:nvPr/>
            </p:nvSpPr>
            <p:spPr>
              <a:xfrm rot="16200000">
                <a:off x="4420491" y="3255449"/>
                <a:ext cx="3348000" cy="49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050" dirty="0">
                  <a:latin typeface="+mn-ea"/>
                </a:endParaRPr>
              </a:p>
            </p:txBody>
          </p:sp>
          <p:sp>
            <p:nvSpPr>
              <p:cNvPr id="9" name="矩形 8"/>
              <p:cNvSpPr/>
              <p:nvPr/>
            </p:nvSpPr>
            <p:spPr>
              <a:xfrm rot="16200000">
                <a:off x="6780267" y="3255448"/>
                <a:ext cx="3348000" cy="49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050" dirty="0">
                  <a:latin typeface="+mn-ea"/>
                </a:endParaRPr>
              </a:p>
            </p:txBody>
          </p:sp>
        </p:grpSp>
        <p:sp>
          <p:nvSpPr>
            <p:cNvPr id="37" name="三角形 36"/>
            <p:cNvSpPr/>
            <p:nvPr/>
          </p:nvSpPr>
          <p:spPr>
            <a:xfrm rot="5400000">
              <a:off x="10690632" y="4782865"/>
              <a:ext cx="344939" cy="29736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050" dirty="0">
                <a:latin typeface="+mn-ea"/>
              </a:endParaRPr>
            </a:p>
          </p:txBody>
        </p:sp>
      </p:grpSp>
      <p:grpSp>
        <p:nvGrpSpPr>
          <p:cNvPr id="41" name="组 40"/>
          <p:cNvGrpSpPr/>
          <p:nvPr/>
        </p:nvGrpSpPr>
        <p:grpSpPr>
          <a:xfrm>
            <a:off x="2022739" y="3305652"/>
            <a:ext cx="2874785" cy="714263"/>
            <a:chOff x="1348491" y="1361435"/>
            <a:chExt cx="1916523" cy="476175"/>
          </a:xfrm>
        </p:grpSpPr>
        <p:sp>
          <p:nvSpPr>
            <p:cNvPr id="11" name="矩形 10"/>
            <p:cNvSpPr/>
            <p:nvPr/>
          </p:nvSpPr>
          <p:spPr>
            <a:xfrm rot="16200000">
              <a:off x="2247636" y="462290"/>
              <a:ext cx="118233" cy="1916523"/>
            </a:xfrm>
            <a:prstGeom prst="rect">
              <a:avLst/>
            </a:prstGeom>
            <a:solidFill>
              <a:schemeClr val="accent1"/>
            </a:solidFill>
            <a:ln>
              <a:noFill/>
            </a:ln>
            <a:effectLst>
              <a:outerShdw blurRad="50800" dist="762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050" dirty="0">
                <a:latin typeface="+mn-ea"/>
              </a:endParaRPr>
            </a:p>
          </p:txBody>
        </p:sp>
        <p:sp>
          <p:nvSpPr>
            <p:cNvPr id="13" name="矩形 12"/>
            <p:cNvSpPr/>
            <p:nvPr/>
          </p:nvSpPr>
          <p:spPr>
            <a:xfrm>
              <a:off x="1476670" y="1529833"/>
              <a:ext cx="1764585" cy="307777"/>
            </a:xfrm>
            <a:prstGeom prst="rect">
              <a:avLst/>
            </a:prstGeom>
          </p:spPr>
          <p:txBody>
            <a:bodyPr wrap="none">
              <a:spAutoFit/>
            </a:bodyPr>
            <a:lstStyle/>
            <a:p>
              <a:pPr defTabSz="1827939">
                <a:defRPr/>
              </a:pPr>
              <a:r>
                <a:rPr lang="zh-CN" altLang="en-US" sz="2400" b="1" kern="0" dirty="0">
                  <a:solidFill>
                    <a:schemeClr val="bg1"/>
                  </a:solidFill>
                  <a:latin typeface="+mn-ea"/>
                </a:rPr>
                <a:t>点击此处添加标题</a:t>
              </a:r>
              <a:endParaRPr lang="en-US" altLang="zh-CN" sz="2400" b="1" kern="0" dirty="0">
                <a:solidFill>
                  <a:schemeClr val="bg1"/>
                </a:solidFill>
                <a:latin typeface="+mn-ea"/>
              </a:endParaRPr>
            </a:p>
          </p:txBody>
        </p:sp>
      </p:grpSp>
      <p:grpSp>
        <p:nvGrpSpPr>
          <p:cNvPr id="42" name="组 41"/>
          <p:cNvGrpSpPr/>
          <p:nvPr/>
        </p:nvGrpSpPr>
        <p:grpSpPr>
          <a:xfrm>
            <a:off x="5566928" y="4625596"/>
            <a:ext cx="2874785" cy="714263"/>
            <a:chOff x="3711284" y="2748386"/>
            <a:chExt cx="1916523" cy="476175"/>
          </a:xfrm>
        </p:grpSpPr>
        <p:sp>
          <p:nvSpPr>
            <p:cNvPr id="18" name="矩形 17"/>
            <p:cNvSpPr/>
            <p:nvPr/>
          </p:nvSpPr>
          <p:spPr>
            <a:xfrm rot="16200000">
              <a:off x="4610429" y="1849241"/>
              <a:ext cx="118233" cy="1916523"/>
            </a:xfrm>
            <a:prstGeom prst="rect">
              <a:avLst/>
            </a:prstGeom>
            <a:solidFill>
              <a:schemeClr val="accent1"/>
            </a:solidFill>
            <a:ln>
              <a:noFill/>
            </a:ln>
            <a:effectLst>
              <a:outerShdw blurRad="50800" dist="762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050" dirty="0">
                <a:latin typeface="+mn-ea"/>
              </a:endParaRPr>
            </a:p>
          </p:txBody>
        </p:sp>
        <p:sp>
          <p:nvSpPr>
            <p:cNvPr id="21" name="矩形 20"/>
            <p:cNvSpPr/>
            <p:nvPr/>
          </p:nvSpPr>
          <p:spPr>
            <a:xfrm>
              <a:off x="3839463" y="2916784"/>
              <a:ext cx="1764585" cy="307777"/>
            </a:xfrm>
            <a:prstGeom prst="rect">
              <a:avLst/>
            </a:prstGeom>
          </p:spPr>
          <p:txBody>
            <a:bodyPr wrap="none">
              <a:spAutoFit/>
            </a:bodyPr>
            <a:lstStyle/>
            <a:p>
              <a:pPr defTabSz="1827939">
                <a:defRPr/>
              </a:pPr>
              <a:r>
                <a:rPr lang="zh-CN" altLang="en-US" sz="2400" b="1" kern="0" dirty="0">
                  <a:solidFill>
                    <a:schemeClr val="bg1"/>
                  </a:solidFill>
                  <a:latin typeface="+mn-ea"/>
                </a:rPr>
                <a:t>点击此处添加标题</a:t>
              </a:r>
              <a:endParaRPr lang="en-US" altLang="zh-CN" sz="2400" b="1" kern="0" dirty="0">
                <a:solidFill>
                  <a:schemeClr val="bg1"/>
                </a:solidFill>
                <a:latin typeface="+mn-ea"/>
              </a:endParaRPr>
            </a:p>
          </p:txBody>
        </p:sp>
      </p:grpSp>
      <p:grpSp>
        <p:nvGrpSpPr>
          <p:cNvPr id="43" name="组 42"/>
          <p:cNvGrpSpPr/>
          <p:nvPr/>
        </p:nvGrpSpPr>
        <p:grpSpPr>
          <a:xfrm>
            <a:off x="9102065" y="3173756"/>
            <a:ext cx="2874785" cy="714263"/>
            <a:chOff x="6068042" y="1780495"/>
            <a:chExt cx="1916523" cy="476175"/>
          </a:xfrm>
        </p:grpSpPr>
        <p:sp>
          <p:nvSpPr>
            <p:cNvPr id="23" name="矩形 22"/>
            <p:cNvSpPr/>
            <p:nvPr/>
          </p:nvSpPr>
          <p:spPr>
            <a:xfrm rot="16200000">
              <a:off x="6967187" y="881350"/>
              <a:ext cx="118233" cy="1916523"/>
            </a:xfrm>
            <a:prstGeom prst="rect">
              <a:avLst/>
            </a:prstGeom>
            <a:solidFill>
              <a:schemeClr val="accent1"/>
            </a:solidFill>
            <a:ln>
              <a:noFill/>
            </a:ln>
            <a:effectLst>
              <a:outerShdw blurRad="50800" dist="762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050" dirty="0">
                <a:latin typeface="+mn-ea"/>
              </a:endParaRPr>
            </a:p>
          </p:txBody>
        </p:sp>
        <p:sp>
          <p:nvSpPr>
            <p:cNvPr id="26" name="矩形 25"/>
            <p:cNvSpPr/>
            <p:nvPr/>
          </p:nvSpPr>
          <p:spPr>
            <a:xfrm>
              <a:off x="6196221" y="1948893"/>
              <a:ext cx="1764585" cy="307777"/>
            </a:xfrm>
            <a:prstGeom prst="rect">
              <a:avLst/>
            </a:prstGeom>
          </p:spPr>
          <p:txBody>
            <a:bodyPr wrap="none">
              <a:spAutoFit/>
            </a:bodyPr>
            <a:lstStyle/>
            <a:p>
              <a:pPr defTabSz="1827939">
                <a:defRPr/>
              </a:pPr>
              <a:r>
                <a:rPr lang="zh-CN" altLang="en-US" sz="2400" b="1" kern="0" dirty="0">
                  <a:solidFill>
                    <a:schemeClr val="bg1"/>
                  </a:solidFill>
                  <a:latin typeface="+mn-ea"/>
                </a:rPr>
                <a:t>点击此处添加标题</a:t>
              </a:r>
              <a:endParaRPr lang="en-US" altLang="zh-CN" sz="2400" b="1" kern="0" dirty="0">
                <a:solidFill>
                  <a:schemeClr val="bg1"/>
                </a:solidFill>
                <a:latin typeface="+mn-ea"/>
              </a:endParaRPr>
            </a:p>
          </p:txBody>
        </p:sp>
      </p:grpSp>
      <p:grpSp>
        <p:nvGrpSpPr>
          <p:cNvPr id="44" name="组 43"/>
          <p:cNvGrpSpPr/>
          <p:nvPr/>
        </p:nvGrpSpPr>
        <p:grpSpPr>
          <a:xfrm>
            <a:off x="12646260" y="4457320"/>
            <a:ext cx="2874785" cy="714263"/>
            <a:chOff x="8430837" y="2636202"/>
            <a:chExt cx="1916523" cy="476175"/>
          </a:xfrm>
        </p:grpSpPr>
        <p:sp>
          <p:nvSpPr>
            <p:cNvPr id="28" name="矩形 27"/>
            <p:cNvSpPr/>
            <p:nvPr/>
          </p:nvSpPr>
          <p:spPr>
            <a:xfrm rot="16200000">
              <a:off x="9329982" y="1737057"/>
              <a:ext cx="118233" cy="1916523"/>
            </a:xfrm>
            <a:prstGeom prst="rect">
              <a:avLst/>
            </a:prstGeom>
            <a:solidFill>
              <a:schemeClr val="accent1"/>
            </a:solidFill>
            <a:ln>
              <a:noFill/>
            </a:ln>
            <a:effectLst>
              <a:outerShdw blurRad="50800" dist="762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050" dirty="0">
                <a:latin typeface="+mn-ea"/>
              </a:endParaRPr>
            </a:p>
          </p:txBody>
        </p:sp>
        <p:sp>
          <p:nvSpPr>
            <p:cNvPr id="31" name="矩形 30"/>
            <p:cNvSpPr/>
            <p:nvPr/>
          </p:nvSpPr>
          <p:spPr>
            <a:xfrm>
              <a:off x="8559016" y="2804600"/>
              <a:ext cx="1764585" cy="307777"/>
            </a:xfrm>
            <a:prstGeom prst="rect">
              <a:avLst/>
            </a:prstGeom>
          </p:spPr>
          <p:txBody>
            <a:bodyPr wrap="none">
              <a:spAutoFit/>
            </a:bodyPr>
            <a:lstStyle/>
            <a:p>
              <a:pPr defTabSz="1827939">
                <a:defRPr/>
              </a:pPr>
              <a:r>
                <a:rPr lang="zh-CN" altLang="en-US" sz="2400" b="1" kern="0" dirty="0">
                  <a:solidFill>
                    <a:schemeClr val="bg1"/>
                  </a:solidFill>
                  <a:latin typeface="+mn-ea"/>
                </a:rPr>
                <a:t>点击此处添加标题</a:t>
              </a:r>
              <a:endParaRPr lang="en-US" altLang="zh-CN" sz="2400" b="1" kern="0" dirty="0">
                <a:solidFill>
                  <a:schemeClr val="bg1"/>
                </a:solidFill>
                <a:latin typeface="+mn-ea"/>
              </a:endParaRPr>
            </a:p>
          </p:txBody>
        </p:sp>
      </p:grpSp>
      <p:sp>
        <p:nvSpPr>
          <p:cNvPr id="33" name="矩形 32"/>
          <p:cNvSpPr/>
          <p:nvPr/>
        </p:nvSpPr>
        <p:spPr>
          <a:xfrm>
            <a:off x="1712798" y="7632286"/>
            <a:ext cx="562975" cy="461665"/>
          </a:xfrm>
          <a:prstGeom prst="rect">
            <a:avLst/>
          </a:prstGeom>
        </p:spPr>
        <p:txBody>
          <a:bodyPr wrap="none">
            <a:spAutoFit/>
          </a:bodyPr>
          <a:lstStyle/>
          <a:p>
            <a:pPr defTabSz="1827939">
              <a:defRPr/>
            </a:pPr>
            <a:r>
              <a:rPr lang="en-US" altLang="zh-CN" sz="2400" b="1" kern="0" dirty="0" smtClean="0">
                <a:solidFill>
                  <a:schemeClr val="bg1"/>
                </a:solidFill>
                <a:latin typeface="+mn-ea"/>
              </a:rPr>
              <a:t>01</a:t>
            </a:r>
            <a:endParaRPr lang="en-US" altLang="zh-CN" sz="2400" b="1" kern="0" dirty="0">
              <a:solidFill>
                <a:schemeClr val="bg1"/>
              </a:solidFill>
              <a:latin typeface="+mn-ea"/>
            </a:endParaRPr>
          </a:p>
        </p:txBody>
      </p:sp>
      <p:sp>
        <p:nvSpPr>
          <p:cNvPr id="46" name="任意形状 45"/>
          <p:cNvSpPr/>
          <p:nvPr/>
        </p:nvSpPr>
        <p:spPr>
          <a:xfrm>
            <a:off x="-2" y="8333633"/>
            <a:ext cx="1846134" cy="490746"/>
          </a:xfrm>
          <a:custGeom>
            <a:avLst/>
            <a:gdLst>
              <a:gd name="connsiteX0" fmla="*/ 0 w 1230756"/>
              <a:gd name="connsiteY0" fmla="*/ 0 h 327164"/>
              <a:gd name="connsiteX1" fmla="*/ 883253 w 1230756"/>
              <a:gd name="connsiteY1" fmla="*/ 0 h 327164"/>
              <a:gd name="connsiteX2" fmla="*/ 883253 w 1230756"/>
              <a:gd name="connsiteY2" fmla="*/ 1 h 327164"/>
              <a:gd name="connsiteX3" fmla="*/ 1230756 w 1230756"/>
              <a:gd name="connsiteY3" fmla="*/ 1 h 327164"/>
              <a:gd name="connsiteX4" fmla="*/ 1067175 w 1230756"/>
              <a:gd name="connsiteY4" fmla="*/ 163583 h 327164"/>
              <a:gd name="connsiteX5" fmla="*/ 1230756 w 1230756"/>
              <a:gd name="connsiteY5" fmla="*/ 327164 h 327164"/>
              <a:gd name="connsiteX6" fmla="*/ 787067 w 1230756"/>
              <a:gd name="connsiteY6" fmla="*/ 327164 h 327164"/>
              <a:gd name="connsiteX7" fmla="*/ 787067 w 1230756"/>
              <a:gd name="connsiteY7" fmla="*/ 327163 h 327164"/>
              <a:gd name="connsiteX8" fmla="*/ 0 w 1230756"/>
              <a:gd name="connsiteY8" fmla="*/ 327163 h 32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0756" h="327164">
                <a:moveTo>
                  <a:pt x="0" y="0"/>
                </a:moveTo>
                <a:lnTo>
                  <a:pt x="883253" y="0"/>
                </a:lnTo>
                <a:lnTo>
                  <a:pt x="883253" y="1"/>
                </a:lnTo>
                <a:lnTo>
                  <a:pt x="1230756" y="1"/>
                </a:lnTo>
                <a:lnTo>
                  <a:pt x="1067175" y="163583"/>
                </a:lnTo>
                <a:lnTo>
                  <a:pt x="1230756" y="327164"/>
                </a:lnTo>
                <a:lnTo>
                  <a:pt x="787067" y="327164"/>
                </a:lnTo>
                <a:lnTo>
                  <a:pt x="787067" y="327163"/>
                </a:lnTo>
                <a:lnTo>
                  <a:pt x="0" y="327163"/>
                </a:lnTo>
                <a:close/>
              </a:path>
            </a:pathLst>
          </a:custGeom>
          <a:solidFill>
            <a:schemeClr val="accent1"/>
          </a:solidFill>
          <a:ln>
            <a:noFill/>
          </a:ln>
          <a:effectLst>
            <a:outerShdw blurRad="50800" dist="762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050" dirty="0">
              <a:latin typeface="+mn-ea"/>
            </a:endParaRPr>
          </a:p>
        </p:txBody>
      </p:sp>
      <p:sp>
        <p:nvSpPr>
          <p:cNvPr id="40" name="矩形 39"/>
          <p:cNvSpPr/>
          <p:nvPr/>
        </p:nvSpPr>
        <p:spPr>
          <a:xfrm>
            <a:off x="5275638" y="7632286"/>
            <a:ext cx="562975" cy="461665"/>
          </a:xfrm>
          <a:prstGeom prst="rect">
            <a:avLst/>
          </a:prstGeom>
        </p:spPr>
        <p:txBody>
          <a:bodyPr wrap="none">
            <a:spAutoFit/>
          </a:bodyPr>
          <a:lstStyle/>
          <a:p>
            <a:pPr defTabSz="1827939">
              <a:defRPr/>
            </a:pPr>
            <a:r>
              <a:rPr lang="en-US" altLang="zh-CN" sz="2400" b="1" kern="0" dirty="0" smtClean="0">
                <a:solidFill>
                  <a:schemeClr val="bg1"/>
                </a:solidFill>
                <a:latin typeface="+mn-ea"/>
              </a:rPr>
              <a:t>02</a:t>
            </a:r>
            <a:endParaRPr lang="en-US" altLang="zh-CN" sz="2400" b="1" kern="0" dirty="0">
              <a:solidFill>
                <a:schemeClr val="bg1"/>
              </a:solidFill>
              <a:latin typeface="+mn-ea"/>
            </a:endParaRPr>
          </a:p>
        </p:txBody>
      </p:sp>
      <p:sp>
        <p:nvSpPr>
          <p:cNvPr id="45" name="矩形 44"/>
          <p:cNvSpPr/>
          <p:nvPr/>
        </p:nvSpPr>
        <p:spPr>
          <a:xfrm>
            <a:off x="8820577" y="7632286"/>
            <a:ext cx="562975" cy="461665"/>
          </a:xfrm>
          <a:prstGeom prst="rect">
            <a:avLst/>
          </a:prstGeom>
        </p:spPr>
        <p:txBody>
          <a:bodyPr wrap="none">
            <a:spAutoFit/>
          </a:bodyPr>
          <a:lstStyle/>
          <a:p>
            <a:pPr defTabSz="1827939">
              <a:defRPr/>
            </a:pPr>
            <a:r>
              <a:rPr lang="en-US" altLang="zh-CN" sz="2400" b="1" kern="0" dirty="0" smtClean="0">
                <a:solidFill>
                  <a:schemeClr val="bg1"/>
                </a:solidFill>
                <a:latin typeface="+mn-ea"/>
              </a:rPr>
              <a:t>03</a:t>
            </a:r>
            <a:endParaRPr lang="en-US" altLang="zh-CN" sz="2400" b="1" kern="0" dirty="0">
              <a:solidFill>
                <a:schemeClr val="bg1"/>
              </a:solidFill>
              <a:latin typeface="+mn-ea"/>
            </a:endParaRPr>
          </a:p>
        </p:txBody>
      </p:sp>
      <p:sp>
        <p:nvSpPr>
          <p:cNvPr id="47" name="矩形 46"/>
          <p:cNvSpPr/>
          <p:nvPr/>
        </p:nvSpPr>
        <p:spPr>
          <a:xfrm>
            <a:off x="12402175" y="7632286"/>
            <a:ext cx="562975" cy="461665"/>
          </a:xfrm>
          <a:prstGeom prst="rect">
            <a:avLst/>
          </a:prstGeom>
        </p:spPr>
        <p:txBody>
          <a:bodyPr wrap="none">
            <a:spAutoFit/>
          </a:bodyPr>
          <a:lstStyle/>
          <a:p>
            <a:pPr defTabSz="1827939">
              <a:defRPr/>
            </a:pPr>
            <a:r>
              <a:rPr lang="en-US" altLang="zh-CN" sz="2400" b="1" kern="0" dirty="0" smtClean="0">
                <a:solidFill>
                  <a:schemeClr val="bg1"/>
                </a:solidFill>
                <a:latin typeface="+mn-ea"/>
              </a:rPr>
              <a:t>04</a:t>
            </a:r>
            <a:endParaRPr lang="en-US" altLang="zh-CN" sz="2400" b="1" kern="0" dirty="0">
              <a:solidFill>
                <a:schemeClr val="bg1"/>
              </a:solidFill>
              <a:latin typeface="+mn-ea"/>
            </a:endParaRPr>
          </a:p>
        </p:txBody>
      </p:sp>
      <p:sp>
        <p:nvSpPr>
          <p:cNvPr id="48" name="矩形 47">
            <a:extLst>
              <a:ext uri="{FF2B5EF4-FFF2-40B4-BE49-F238E27FC236}">
                <a16:creationId xmlns:a16="http://schemas.microsoft.com/office/drawing/2014/main" id="{0F0578E1-7D46-4855-A9AE-4943FB55984B}"/>
              </a:ext>
            </a:extLst>
          </p:cNvPr>
          <p:cNvSpPr/>
          <p:nvPr/>
        </p:nvSpPr>
        <p:spPr>
          <a:xfrm>
            <a:off x="2164688" y="4160968"/>
            <a:ext cx="2941466" cy="2862322"/>
          </a:xfrm>
          <a:prstGeom prst="rect">
            <a:avLst/>
          </a:prstGeom>
        </p:spPr>
        <p:txBody>
          <a:bodyPr wrap="square">
            <a:spAutoFit/>
          </a:bodyPr>
          <a:lstStyle/>
          <a:p>
            <a:pPr>
              <a:lnSpc>
                <a:spcPct val="150000"/>
              </a:lnSpc>
            </a:pPr>
            <a:r>
              <a:rPr lang="zh-CN" altLang="en-US" sz="2400" dirty="0">
                <a:solidFill>
                  <a:schemeClr val="bg1"/>
                </a:solidFill>
                <a:latin typeface="+mn-ea"/>
              </a:rPr>
              <a:t>在这里输入你需要的文本内容在这里输入你需要的文本</a:t>
            </a:r>
            <a:r>
              <a:rPr lang="zh-CN" altLang="en-US" sz="2400" dirty="0">
                <a:solidFill>
                  <a:schemeClr val="bg1"/>
                </a:solidFill>
                <a:latin typeface="+mn-ea"/>
              </a:rPr>
              <a:t>内容在这里输入你需要的文本</a:t>
            </a:r>
            <a:r>
              <a:rPr lang="zh-CN" altLang="en-US" sz="2400" dirty="0" smtClean="0">
                <a:solidFill>
                  <a:schemeClr val="bg1"/>
                </a:solidFill>
                <a:latin typeface="+mn-ea"/>
              </a:rPr>
              <a:t>内容。</a:t>
            </a:r>
            <a:endParaRPr lang="zh-CN" altLang="en-US" sz="2400" dirty="0">
              <a:solidFill>
                <a:schemeClr val="bg1"/>
              </a:solidFill>
              <a:latin typeface="+mn-ea"/>
            </a:endParaRPr>
          </a:p>
        </p:txBody>
      </p:sp>
      <p:sp>
        <p:nvSpPr>
          <p:cNvPr id="49" name="矩形 48">
            <a:extLst>
              <a:ext uri="{FF2B5EF4-FFF2-40B4-BE49-F238E27FC236}">
                <a16:creationId xmlns:a16="http://schemas.microsoft.com/office/drawing/2014/main" id="{0F0578E1-7D46-4855-A9AE-4943FB55984B}"/>
              </a:ext>
            </a:extLst>
          </p:cNvPr>
          <p:cNvSpPr/>
          <p:nvPr/>
        </p:nvSpPr>
        <p:spPr>
          <a:xfrm>
            <a:off x="5704353" y="5451484"/>
            <a:ext cx="2941466" cy="1754326"/>
          </a:xfrm>
          <a:prstGeom prst="rect">
            <a:avLst/>
          </a:prstGeom>
        </p:spPr>
        <p:txBody>
          <a:bodyPr wrap="square">
            <a:spAutoFit/>
          </a:bodyPr>
          <a:lstStyle/>
          <a:p>
            <a:pPr>
              <a:lnSpc>
                <a:spcPct val="150000"/>
              </a:lnSpc>
            </a:pPr>
            <a:r>
              <a:rPr lang="zh-CN" altLang="en-US" sz="2400" dirty="0">
                <a:solidFill>
                  <a:schemeClr val="bg1"/>
                </a:solidFill>
                <a:latin typeface="+mn-ea"/>
              </a:rPr>
              <a:t>在这里输入你需要的文本内容在这里输入你需要的文本</a:t>
            </a:r>
            <a:r>
              <a:rPr lang="zh-CN" altLang="en-US" sz="2400" dirty="0" smtClean="0">
                <a:solidFill>
                  <a:schemeClr val="bg1"/>
                </a:solidFill>
                <a:latin typeface="+mn-ea"/>
              </a:rPr>
              <a:t>内容。</a:t>
            </a:r>
            <a:endParaRPr lang="zh-CN" altLang="en-US" sz="2400" dirty="0">
              <a:solidFill>
                <a:schemeClr val="bg1"/>
              </a:solidFill>
              <a:latin typeface="+mn-ea"/>
            </a:endParaRPr>
          </a:p>
        </p:txBody>
      </p:sp>
      <p:sp>
        <p:nvSpPr>
          <p:cNvPr id="50" name="矩形 49">
            <a:extLst>
              <a:ext uri="{FF2B5EF4-FFF2-40B4-BE49-F238E27FC236}">
                <a16:creationId xmlns:a16="http://schemas.microsoft.com/office/drawing/2014/main" id="{0F0578E1-7D46-4855-A9AE-4943FB55984B}"/>
              </a:ext>
            </a:extLst>
          </p:cNvPr>
          <p:cNvSpPr/>
          <p:nvPr/>
        </p:nvSpPr>
        <p:spPr>
          <a:xfrm>
            <a:off x="9294334" y="4031761"/>
            <a:ext cx="2941466" cy="2862322"/>
          </a:xfrm>
          <a:prstGeom prst="rect">
            <a:avLst/>
          </a:prstGeom>
        </p:spPr>
        <p:txBody>
          <a:bodyPr wrap="square">
            <a:spAutoFit/>
          </a:bodyPr>
          <a:lstStyle/>
          <a:p>
            <a:pPr>
              <a:lnSpc>
                <a:spcPct val="150000"/>
              </a:lnSpc>
            </a:pPr>
            <a:r>
              <a:rPr lang="zh-CN" altLang="en-US" sz="2400" dirty="0">
                <a:solidFill>
                  <a:schemeClr val="bg1"/>
                </a:solidFill>
                <a:latin typeface="+mn-ea"/>
              </a:rPr>
              <a:t>在这里输入你需要的文本内容在这里输入你需要的文本</a:t>
            </a:r>
            <a:r>
              <a:rPr lang="zh-CN" altLang="en-US" sz="2400" dirty="0">
                <a:solidFill>
                  <a:schemeClr val="bg1"/>
                </a:solidFill>
                <a:latin typeface="+mn-ea"/>
              </a:rPr>
              <a:t>内容在这里输入你需要的文本</a:t>
            </a:r>
            <a:r>
              <a:rPr lang="zh-CN" altLang="en-US" sz="2400" dirty="0" smtClean="0">
                <a:solidFill>
                  <a:schemeClr val="bg1"/>
                </a:solidFill>
                <a:latin typeface="+mn-ea"/>
              </a:rPr>
              <a:t>内容。</a:t>
            </a:r>
            <a:endParaRPr lang="zh-CN" altLang="en-US" sz="2400" dirty="0">
              <a:solidFill>
                <a:schemeClr val="bg1"/>
              </a:solidFill>
              <a:latin typeface="+mn-ea"/>
            </a:endParaRPr>
          </a:p>
        </p:txBody>
      </p:sp>
      <p:sp>
        <p:nvSpPr>
          <p:cNvPr id="51" name="矩形 50">
            <a:extLst>
              <a:ext uri="{FF2B5EF4-FFF2-40B4-BE49-F238E27FC236}">
                <a16:creationId xmlns:a16="http://schemas.microsoft.com/office/drawing/2014/main" id="{0F0578E1-7D46-4855-A9AE-4943FB55984B}"/>
              </a:ext>
            </a:extLst>
          </p:cNvPr>
          <p:cNvSpPr/>
          <p:nvPr/>
        </p:nvSpPr>
        <p:spPr>
          <a:xfrm>
            <a:off x="12759185" y="5462922"/>
            <a:ext cx="2941466" cy="1754326"/>
          </a:xfrm>
          <a:prstGeom prst="rect">
            <a:avLst/>
          </a:prstGeom>
        </p:spPr>
        <p:txBody>
          <a:bodyPr wrap="square">
            <a:spAutoFit/>
          </a:bodyPr>
          <a:lstStyle/>
          <a:p>
            <a:pPr>
              <a:lnSpc>
                <a:spcPct val="150000"/>
              </a:lnSpc>
            </a:pPr>
            <a:r>
              <a:rPr lang="zh-CN" altLang="en-US" sz="2400" dirty="0">
                <a:solidFill>
                  <a:schemeClr val="bg1"/>
                </a:solidFill>
                <a:latin typeface="+mn-ea"/>
              </a:rPr>
              <a:t>在这里输入你需要的文本内容在这里输入你需要的文本</a:t>
            </a:r>
            <a:r>
              <a:rPr lang="zh-CN" altLang="en-US" sz="2400" dirty="0" smtClean="0">
                <a:solidFill>
                  <a:schemeClr val="bg1"/>
                </a:solidFill>
                <a:latin typeface="+mn-ea"/>
              </a:rPr>
              <a:t>内容。</a:t>
            </a:r>
            <a:endParaRPr lang="zh-CN" altLang="en-US" sz="2400" dirty="0">
              <a:solidFill>
                <a:schemeClr val="bg1"/>
              </a:solidFill>
              <a:latin typeface="+mn-ea"/>
            </a:endParaRPr>
          </a:p>
        </p:txBody>
      </p:sp>
      <p:sp>
        <p:nvSpPr>
          <p:cNvPr id="52" name="矩形 51">
            <a:extLst>
              <a:ext uri="{FF2B5EF4-FFF2-40B4-BE49-F238E27FC236}">
                <a16:creationId xmlns:a16="http://schemas.microsoft.com/office/drawing/2014/main" id="{0F0578E1-7D46-4855-A9AE-4943FB55984B}"/>
              </a:ext>
            </a:extLst>
          </p:cNvPr>
          <p:cNvSpPr/>
          <p:nvPr/>
        </p:nvSpPr>
        <p:spPr>
          <a:xfrm>
            <a:off x="2200593" y="8233198"/>
            <a:ext cx="13443486" cy="646331"/>
          </a:xfrm>
          <a:prstGeom prst="rect">
            <a:avLst/>
          </a:prstGeom>
        </p:spPr>
        <p:txBody>
          <a:bodyPr wrap="square">
            <a:spAutoFit/>
          </a:bodyPr>
          <a:lstStyle/>
          <a:p>
            <a:pPr>
              <a:lnSpc>
                <a:spcPct val="150000"/>
              </a:lnSpc>
            </a:pPr>
            <a:r>
              <a:rPr lang="zh-CN" altLang="en-US" sz="2400" dirty="0">
                <a:solidFill>
                  <a:schemeClr val="bg1"/>
                </a:solidFill>
                <a:latin typeface="+mn-ea"/>
              </a:rPr>
              <a:t>在这里输入你需要的文本内容在这里输入你需要的文本</a:t>
            </a:r>
            <a:r>
              <a:rPr lang="zh-CN" altLang="en-US" sz="2400" dirty="0">
                <a:solidFill>
                  <a:schemeClr val="bg1"/>
                </a:solidFill>
                <a:latin typeface="+mn-ea"/>
              </a:rPr>
              <a:t>内容在这里输入你需要的文本</a:t>
            </a:r>
            <a:r>
              <a:rPr lang="zh-CN" altLang="en-US" sz="2400" dirty="0" smtClean="0">
                <a:solidFill>
                  <a:schemeClr val="bg1"/>
                </a:solidFill>
                <a:latin typeface="+mn-ea"/>
              </a:rPr>
              <a:t>内容。</a:t>
            </a:r>
            <a:endParaRPr lang="zh-CN" altLang="en-US" sz="2400" dirty="0">
              <a:solidFill>
                <a:schemeClr val="bg1"/>
              </a:solidFill>
              <a:latin typeface="+mn-ea"/>
            </a:endParaRPr>
          </a:p>
        </p:txBody>
      </p:sp>
      <p:grpSp>
        <p:nvGrpSpPr>
          <p:cNvPr id="53" name="组合 52"/>
          <p:cNvGrpSpPr/>
          <p:nvPr/>
        </p:nvGrpSpPr>
        <p:grpSpPr>
          <a:xfrm>
            <a:off x="1007305" y="947449"/>
            <a:ext cx="6535202" cy="804983"/>
            <a:chOff x="1007305" y="947449"/>
            <a:chExt cx="6535202" cy="804983"/>
          </a:xfrm>
        </p:grpSpPr>
        <p:sp>
          <p:nvSpPr>
            <p:cNvPr id="54" name="文本框 53"/>
            <p:cNvSpPr txBox="1"/>
            <p:nvPr/>
          </p:nvSpPr>
          <p:spPr>
            <a:xfrm>
              <a:off x="1007305" y="947449"/>
              <a:ext cx="6535202" cy="646331"/>
            </a:xfrm>
            <a:prstGeom prst="rect">
              <a:avLst/>
            </a:prstGeom>
            <a:noFill/>
          </p:spPr>
          <p:txBody>
            <a:bodyPr wrap="square" rtlCol="0">
              <a:spAutoFit/>
            </a:bodyPr>
            <a:lstStyle/>
            <a:p>
              <a:r>
                <a:rPr lang="zh-CN" altLang="en-US" sz="3600" dirty="0">
                  <a:solidFill>
                    <a:prstClr val="white"/>
                  </a:solidFill>
                  <a:latin typeface="+mn-ea"/>
                </a:rPr>
                <a:t>在此输入标题</a:t>
              </a:r>
            </a:p>
          </p:txBody>
        </p:sp>
        <p:cxnSp>
          <p:nvCxnSpPr>
            <p:cNvPr id="55" name="直线连接符 5"/>
            <p:cNvCxnSpPr/>
            <p:nvPr/>
          </p:nvCxnSpPr>
          <p:spPr>
            <a:xfrm>
              <a:off x="1007305" y="1752432"/>
              <a:ext cx="3742116" cy="0"/>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advClick="0" advTm="1000">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reeform 5"/>
          <p:cNvSpPr/>
          <p:nvPr/>
        </p:nvSpPr>
        <p:spPr bwMode="auto">
          <a:xfrm>
            <a:off x="8569449" y="3674183"/>
            <a:ext cx="2038059" cy="1748910"/>
          </a:xfrm>
          <a:custGeom>
            <a:avLst/>
            <a:gdLst>
              <a:gd name="T0" fmla="*/ 43 w 200"/>
              <a:gd name="T1" fmla="*/ 171 h 171"/>
              <a:gd name="T2" fmla="*/ 0 w 200"/>
              <a:gd name="T3" fmla="*/ 116 h 171"/>
              <a:gd name="T4" fmla="*/ 25 w 200"/>
              <a:gd name="T5" fmla="*/ 125 h 171"/>
              <a:gd name="T6" fmla="*/ 200 w 200"/>
              <a:gd name="T7" fmla="*/ 0 h 171"/>
              <a:gd name="T8" fmla="*/ 200 w 200"/>
              <a:gd name="T9" fmla="*/ 69 h 171"/>
              <a:gd name="T10" fmla="*/ 90 w 200"/>
              <a:gd name="T11" fmla="*/ 148 h 171"/>
              <a:gd name="T12" fmla="*/ 118 w 200"/>
              <a:gd name="T13" fmla="*/ 157 h 171"/>
              <a:gd name="T14" fmla="*/ 43 w 200"/>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0" h="171">
                <a:moveTo>
                  <a:pt x="43" y="171"/>
                </a:moveTo>
                <a:cubicBezTo>
                  <a:pt x="0" y="116"/>
                  <a:pt x="0" y="116"/>
                  <a:pt x="0" y="116"/>
                </a:cubicBezTo>
                <a:cubicBezTo>
                  <a:pt x="25" y="125"/>
                  <a:pt x="25" y="125"/>
                  <a:pt x="25" y="125"/>
                </a:cubicBezTo>
                <a:cubicBezTo>
                  <a:pt x="50" y="52"/>
                  <a:pt x="119" y="0"/>
                  <a:pt x="200" y="0"/>
                </a:cubicBezTo>
                <a:cubicBezTo>
                  <a:pt x="200" y="69"/>
                  <a:pt x="200" y="69"/>
                  <a:pt x="200" y="69"/>
                </a:cubicBezTo>
                <a:cubicBezTo>
                  <a:pt x="149" y="69"/>
                  <a:pt x="106" y="102"/>
                  <a:pt x="90" y="148"/>
                </a:cubicBezTo>
                <a:cubicBezTo>
                  <a:pt x="118" y="157"/>
                  <a:pt x="118" y="157"/>
                  <a:pt x="118" y="157"/>
                </a:cubicBezTo>
                <a:lnTo>
                  <a:pt x="43" y="171"/>
                </a:lnTo>
                <a:close/>
              </a:path>
            </a:pathLst>
          </a:custGeom>
          <a:solidFill>
            <a:schemeClr val="bg1">
              <a:alpha val="40000"/>
            </a:schemeClr>
          </a:solidFill>
          <a:ln>
            <a:noFill/>
          </a:ln>
        </p:spPr>
        <p:txBody>
          <a:bodyPr vert="horz" wrap="square" lIns="137160" tIns="68580" rIns="137160" bIns="68580" numCol="1" anchor="t" anchorCtr="0" compatLnSpc="1"/>
          <a:lstStyle/>
          <a:p>
            <a:endParaRPr lang="zh-CN" altLang="en-US" sz="4050" dirty="0">
              <a:latin typeface="+mn-ea"/>
            </a:endParaRPr>
          </a:p>
        </p:txBody>
      </p:sp>
      <p:sp>
        <p:nvSpPr>
          <p:cNvPr id="44" name="Freeform 6"/>
          <p:cNvSpPr/>
          <p:nvPr/>
        </p:nvSpPr>
        <p:spPr bwMode="auto">
          <a:xfrm>
            <a:off x="7642427" y="5575553"/>
            <a:ext cx="1752416" cy="2053830"/>
          </a:xfrm>
          <a:custGeom>
            <a:avLst/>
            <a:gdLst>
              <a:gd name="T0" fmla="*/ 0 w 172"/>
              <a:gd name="T1" fmla="*/ 157 h 201"/>
              <a:gd name="T2" fmla="*/ 56 w 172"/>
              <a:gd name="T3" fmla="*/ 201 h 201"/>
              <a:gd name="T4" fmla="*/ 47 w 172"/>
              <a:gd name="T5" fmla="*/ 176 h 201"/>
              <a:gd name="T6" fmla="*/ 172 w 172"/>
              <a:gd name="T7" fmla="*/ 0 h 201"/>
              <a:gd name="T8" fmla="*/ 103 w 172"/>
              <a:gd name="T9" fmla="*/ 0 h 201"/>
              <a:gd name="T10" fmla="*/ 24 w 172"/>
              <a:gd name="T11" fmla="*/ 110 h 201"/>
              <a:gd name="T12" fmla="*/ 15 w 172"/>
              <a:gd name="T13" fmla="*/ 83 h 201"/>
              <a:gd name="T14" fmla="*/ 0 w 172"/>
              <a:gd name="T15" fmla="*/ 157 h 2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201">
                <a:moveTo>
                  <a:pt x="0" y="157"/>
                </a:moveTo>
                <a:cubicBezTo>
                  <a:pt x="56" y="201"/>
                  <a:pt x="56" y="201"/>
                  <a:pt x="56" y="201"/>
                </a:cubicBezTo>
                <a:cubicBezTo>
                  <a:pt x="47" y="176"/>
                  <a:pt x="47" y="176"/>
                  <a:pt x="47" y="176"/>
                </a:cubicBezTo>
                <a:cubicBezTo>
                  <a:pt x="120" y="150"/>
                  <a:pt x="172" y="81"/>
                  <a:pt x="172" y="0"/>
                </a:cubicBezTo>
                <a:cubicBezTo>
                  <a:pt x="103" y="0"/>
                  <a:pt x="103" y="0"/>
                  <a:pt x="103" y="0"/>
                </a:cubicBezTo>
                <a:cubicBezTo>
                  <a:pt x="103" y="51"/>
                  <a:pt x="70" y="95"/>
                  <a:pt x="24" y="110"/>
                </a:cubicBezTo>
                <a:cubicBezTo>
                  <a:pt x="15" y="83"/>
                  <a:pt x="15" y="83"/>
                  <a:pt x="15" y="83"/>
                </a:cubicBezTo>
                <a:lnTo>
                  <a:pt x="0" y="157"/>
                </a:lnTo>
                <a:close/>
              </a:path>
            </a:pathLst>
          </a:custGeom>
          <a:solidFill>
            <a:schemeClr val="accent1">
              <a:alpha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mn-ea"/>
            </a:endParaRPr>
          </a:p>
        </p:txBody>
      </p:sp>
      <p:sp>
        <p:nvSpPr>
          <p:cNvPr id="45" name="Freeform 7"/>
          <p:cNvSpPr/>
          <p:nvPr/>
        </p:nvSpPr>
        <p:spPr bwMode="auto">
          <a:xfrm>
            <a:off x="5401083" y="5759562"/>
            <a:ext cx="2038059" cy="1757672"/>
          </a:xfrm>
          <a:custGeom>
            <a:avLst/>
            <a:gdLst>
              <a:gd name="T0" fmla="*/ 43 w 200"/>
              <a:gd name="T1" fmla="*/ 0 h 172"/>
              <a:gd name="T2" fmla="*/ 0 w 200"/>
              <a:gd name="T3" fmla="*/ 56 h 172"/>
              <a:gd name="T4" fmla="*/ 25 w 200"/>
              <a:gd name="T5" fmla="*/ 47 h 172"/>
              <a:gd name="T6" fmla="*/ 200 w 200"/>
              <a:gd name="T7" fmla="*/ 172 h 172"/>
              <a:gd name="T8" fmla="*/ 200 w 200"/>
              <a:gd name="T9" fmla="*/ 103 h 172"/>
              <a:gd name="T10" fmla="*/ 90 w 200"/>
              <a:gd name="T11" fmla="*/ 24 h 172"/>
              <a:gd name="T12" fmla="*/ 118 w 200"/>
              <a:gd name="T13" fmla="*/ 15 h 172"/>
              <a:gd name="T14" fmla="*/ 43 w 200"/>
              <a:gd name="T15" fmla="*/ 0 h 1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0" h="172">
                <a:moveTo>
                  <a:pt x="43" y="0"/>
                </a:moveTo>
                <a:cubicBezTo>
                  <a:pt x="0" y="56"/>
                  <a:pt x="0" y="56"/>
                  <a:pt x="0" y="56"/>
                </a:cubicBezTo>
                <a:cubicBezTo>
                  <a:pt x="25" y="47"/>
                  <a:pt x="25" y="47"/>
                  <a:pt x="25" y="47"/>
                </a:cubicBezTo>
                <a:cubicBezTo>
                  <a:pt x="50" y="120"/>
                  <a:pt x="119" y="172"/>
                  <a:pt x="200" y="172"/>
                </a:cubicBezTo>
                <a:cubicBezTo>
                  <a:pt x="200" y="103"/>
                  <a:pt x="200" y="103"/>
                  <a:pt x="200" y="103"/>
                </a:cubicBezTo>
                <a:cubicBezTo>
                  <a:pt x="149" y="103"/>
                  <a:pt x="106" y="70"/>
                  <a:pt x="90" y="24"/>
                </a:cubicBezTo>
                <a:cubicBezTo>
                  <a:pt x="118" y="15"/>
                  <a:pt x="118" y="15"/>
                  <a:pt x="118" y="15"/>
                </a:cubicBezTo>
                <a:lnTo>
                  <a:pt x="43" y="0"/>
                </a:lnTo>
                <a:close/>
              </a:path>
            </a:pathLst>
          </a:custGeom>
          <a:solidFill>
            <a:schemeClr val="accent1">
              <a:alpha val="6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mn-ea"/>
            </a:endParaRPr>
          </a:p>
        </p:txBody>
      </p:sp>
      <p:sp>
        <p:nvSpPr>
          <p:cNvPr id="46" name="Freeform 8"/>
          <p:cNvSpPr/>
          <p:nvPr/>
        </p:nvSpPr>
        <p:spPr bwMode="auto">
          <a:xfrm>
            <a:off x="5543033" y="3562028"/>
            <a:ext cx="1754168" cy="2053830"/>
          </a:xfrm>
          <a:custGeom>
            <a:avLst/>
            <a:gdLst>
              <a:gd name="T0" fmla="*/ 172 w 172"/>
              <a:gd name="T1" fmla="*/ 44 h 201"/>
              <a:gd name="T2" fmla="*/ 116 w 172"/>
              <a:gd name="T3" fmla="*/ 0 h 201"/>
              <a:gd name="T4" fmla="*/ 125 w 172"/>
              <a:gd name="T5" fmla="*/ 25 h 201"/>
              <a:gd name="T6" fmla="*/ 0 w 172"/>
              <a:gd name="T7" fmla="*/ 201 h 201"/>
              <a:gd name="T8" fmla="*/ 69 w 172"/>
              <a:gd name="T9" fmla="*/ 201 h 201"/>
              <a:gd name="T10" fmla="*/ 148 w 172"/>
              <a:gd name="T11" fmla="*/ 90 h 201"/>
              <a:gd name="T12" fmla="*/ 157 w 172"/>
              <a:gd name="T13" fmla="*/ 118 h 201"/>
              <a:gd name="T14" fmla="*/ 172 w 172"/>
              <a:gd name="T15" fmla="*/ 44 h 2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201">
                <a:moveTo>
                  <a:pt x="172" y="44"/>
                </a:moveTo>
                <a:cubicBezTo>
                  <a:pt x="116" y="0"/>
                  <a:pt x="116" y="0"/>
                  <a:pt x="116" y="0"/>
                </a:cubicBezTo>
                <a:cubicBezTo>
                  <a:pt x="125" y="25"/>
                  <a:pt x="125" y="25"/>
                  <a:pt x="125" y="25"/>
                </a:cubicBezTo>
                <a:cubicBezTo>
                  <a:pt x="52" y="50"/>
                  <a:pt x="0" y="120"/>
                  <a:pt x="0" y="201"/>
                </a:cubicBezTo>
                <a:cubicBezTo>
                  <a:pt x="69" y="201"/>
                  <a:pt x="69" y="201"/>
                  <a:pt x="69" y="201"/>
                </a:cubicBezTo>
                <a:cubicBezTo>
                  <a:pt x="69" y="150"/>
                  <a:pt x="102" y="106"/>
                  <a:pt x="148" y="90"/>
                </a:cubicBezTo>
                <a:cubicBezTo>
                  <a:pt x="157" y="118"/>
                  <a:pt x="157" y="118"/>
                  <a:pt x="157" y="118"/>
                </a:cubicBezTo>
                <a:lnTo>
                  <a:pt x="172" y="44"/>
                </a:lnTo>
                <a:close/>
              </a:path>
            </a:pathLst>
          </a:custGeom>
          <a:solidFill>
            <a:schemeClr val="accent1">
              <a:alpha val="7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mn-ea"/>
            </a:endParaRPr>
          </a:p>
        </p:txBody>
      </p:sp>
      <p:sp>
        <p:nvSpPr>
          <p:cNvPr id="47" name="Freeform 9"/>
          <p:cNvSpPr/>
          <p:nvPr/>
        </p:nvSpPr>
        <p:spPr bwMode="auto">
          <a:xfrm>
            <a:off x="10618028" y="5850682"/>
            <a:ext cx="2048573" cy="1748910"/>
          </a:xfrm>
          <a:custGeom>
            <a:avLst/>
            <a:gdLst>
              <a:gd name="T0" fmla="*/ 158 w 201"/>
              <a:gd name="T1" fmla="*/ 0 h 171"/>
              <a:gd name="T2" fmla="*/ 201 w 201"/>
              <a:gd name="T3" fmla="*/ 55 h 171"/>
              <a:gd name="T4" fmla="*/ 176 w 201"/>
              <a:gd name="T5" fmla="*/ 46 h 171"/>
              <a:gd name="T6" fmla="*/ 0 w 201"/>
              <a:gd name="T7" fmla="*/ 171 h 171"/>
              <a:gd name="T8" fmla="*/ 0 w 201"/>
              <a:gd name="T9" fmla="*/ 102 h 171"/>
              <a:gd name="T10" fmla="*/ 111 w 201"/>
              <a:gd name="T11" fmla="*/ 24 h 171"/>
              <a:gd name="T12" fmla="*/ 83 w 201"/>
              <a:gd name="T13" fmla="*/ 14 h 171"/>
              <a:gd name="T14" fmla="*/ 158 w 201"/>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 h="171">
                <a:moveTo>
                  <a:pt x="158" y="0"/>
                </a:moveTo>
                <a:cubicBezTo>
                  <a:pt x="201" y="55"/>
                  <a:pt x="201" y="55"/>
                  <a:pt x="201" y="55"/>
                </a:cubicBezTo>
                <a:cubicBezTo>
                  <a:pt x="176" y="46"/>
                  <a:pt x="176" y="46"/>
                  <a:pt x="176" y="46"/>
                </a:cubicBezTo>
                <a:cubicBezTo>
                  <a:pt x="151" y="119"/>
                  <a:pt x="82" y="171"/>
                  <a:pt x="0" y="171"/>
                </a:cubicBezTo>
                <a:cubicBezTo>
                  <a:pt x="0" y="102"/>
                  <a:pt x="0" y="102"/>
                  <a:pt x="0" y="102"/>
                </a:cubicBezTo>
                <a:cubicBezTo>
                  <a:pt x="52" y="102"/>
                  <a:pt x="95" y="69"/>
                  <a:pt x="111" y="24"/>
                </a:cubicBezTo>
                <a:cubicBezTo>
                  <a:pt x="83" y="14"/>
                  <a:pt x="83" y="14"/>
                  <a:pt x="83" y="14"/>
                </a:cubicBezTo>
                <a:lnTo>
                  <a:pt x="158" y="0"/>
                </a:lnTo>
                <a:close/>
              </a:path>
            </a:pathLst>
          </a:custGeom>
          <a:solidFill>
            <a:schemeClr val="bg1">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mn-ea"/>
            </a:endParaRPr>
          </a:p>
        </p:txBody>
      </p:sp>
      <p:sp>
        <p:nvSpPr>
          <p:cNvPr id="48" name="Freeform 10"/>
          <p:cNvSpPr/>
          <p:nvPr/>
        </p:nvSpPr>
        <p:spPr bwMode="auto">
          <a:xfrm>
            <a:off x="10810793" y="3593577"/>
            <a:ext cx="1743653" cy="2043317"/>
          </a:xfrm>
          <a:custGeom>
            <a:avLst/>
            <a:gdLst>
              <a:gd name="T0" fmla="*/ 0 w 171"/>
              <a:gd name="T1" fmla="*/ 43 h 200"/>
              <a:gd name="T2" fmla="*/ 55 w 171"/>
              <a:gd name="T3" fmla="*/ 0 h 200"/>
              <a:gd name="T4" fmla="*/ 46 w 171"/>
              <a:gd name="T5" fmla="*/ 25 h 200"/>
              <a:gd name="T6" fmla="*/ 171 w 171"/>
              <a:gd name="T7" fmla="*/ 200 h 200"/>
              <a:gd name="T8" fmla="*/ 102 w 171"/>
              <a:gd name="T9" fmla="*/ 200 h 200"/>
              <a:gd name="T10" fmla="*/ 24 w 171"/>
              <a:gd name="T11" fmla="*/ 90 h 200"/>
              <a:gd name="T12" fmla="*/ 14 w 171"/>
              <a:gd name="T13" fmla="*/ 118 h 200"/>
              <a:gd name="T14" fmla="*/ 0 w 171"/>
              <a:gd name="T15" fmla="*/ 43 h 2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200">
                <a:moveTo>
                  <a:pt x="0" y="43"/>
                </a:moveTo>
                <a:cubicBezTo>
                  <a:pt x="55" y="0"/>
                  <a:pt x="55" y="0"/>
                  <a:pt x="55" y="0"/>
                </a:cubicBezTo>
                <a:cubicBezTo>
                  <a:pt x="46" y="25"/>
                  <a:pt x="46" y="25"/>
                  <a:pt x="46" y="25"/>
                </a:cubicBezTo>
                <a:cubicBezTo>
                  <a:pt x="119" y="50"/>
                  <a:pt x="171" y="119"/>
                  <a:pt x="171" y="200"/>
                </a:cubicBezTo>
                <a:cubicBezTo>
                  <a:pt x="102" y="200"/>
                  <a:pt x="102" y="200"/>
                  <a:pt x="102" y="200"/>
                </a:cubicBezTo>
                <a:cubicBezTo>
                  <a:pt x="102" y="149"/>
                  <a:pt x="69" y="106"/>
                  <a:pt x="24" y="90"/>
                </a:cubicBezTo>
                <a:cubicBezTo>
                  <a:pt x="14" y="118"/>
                  <a:pt x="14" y="118"/>
                  <a:pt x="14" y="118"/>
                </a:cubicBezTo>
                <a:lnTo>
                  <a:pt x="0" y="43"/>
                </a:lnTo>
                <a:close/>
              </a:path>
            </a:pathLst>
          </a:custGeom>
          <a:solidFill>
            <a:schemeClr val="bg1">
              <a:alpha val="3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mn-ea"/>
            </a:endParaRPr>
          </a:p>
        </p:txBody>
      </p:sp>
      <p:sp>
        <p:nvSpPr>
          <p:cNvPr id="49" name="文本框 48"/>
          <p:cNvSpPr txBox="1"/>
          <p:nvPr/>
        </p:nvSpPr>
        <p:spPr>
          <a:xfrm>
            <a:off x="6527597" y="4942244"/>
            <a:ext cx="1861490" cy="1107996"/>
          </a:xfrm>
          <a:prstGeom prst="rect">
            <a:avLst/>
          </a:prstGeom>
          <a:noFill/>
        </p:spPr>
        <p:txBody>
          <a:bodyPr wrap="square" rtlCol="0">
            <a:spAutoFit/>
          </a:bodyPr>
          <a:lstStyle/>
          <a:p>
            <a:pPr algn="ctr"/>
            <a:r>
              <a:rPr lang="en-US" altLang="zh-CN" sz="6600" b="1" dirty="0">
                <a:solidFill>
                  <a:schemeClr val="bg1"/>
                </a:solidFill>
                <a:latin typeface="+mn-ea"/>
              </a:rPr>
              <a:t>01</a:t>
            </a:r>
            <a:endParaRPr lang="zh-CN" altLang="en-US" sz="6600" b="1" dirty="0">
              <a:solidFill>
                <a:schemeClr val="bg1"/>
              </a:solidFill>
              <a:latin typeface="+mn-ea"/>
            </a:endParaRPr>
          </a:p>
        </p:txBody>
      </p:sp>
      <p:sp>
        <p:nvSpPr>
          <p:cNvPr id="50" name="文本框 49"/>
          <p:cNvSpPr txBox="1"/>
          <p:nvPr/>
        </p:nvSpPr>
        <p:spPr>
          <a:xfrm>
            <a:off x="9598123" y="4942244"/>
            <a:ext cx="1861490" cy="1107996"/>
          </a:xfrm>
          <a:prstGeom prst="rect">
            <a:avLst/>
          </a:prstGeom>
          <a:noFill/>
        </p:spPr>
        <p:txBody>
          <a:bodyPr wrap="square" rtlCol="0">
            <a:spAutoFit/>
          </a:bodyPr>
          <a:lstStyle/>
          <a:p>
            <a:pPr algn="ctr"/>
            <a:r>
              <a:rPr lang="en-US" altLang="zh-CN" sz="6600" b="1" dirty="0">
                <a:solidFill>
                  <a:schemeClr val="bg1"/>
                </a:solidFill>
                <a:latin typeface="+mn-ea"/>
              </a:rPr>
              <a:t>02</a:t>
            </a:r>
            <a:endParaRPr lang="zh-CN" altLang="en-US" sz="6600" b="1" dirty="0">
              <a:solidFill>
                <a:schemeClr val="bg1"/>
              </a:solidFill>
              <a:latin typeface="+mn-ea"/>
            </a:endParaRPr>
          </a:p>
        </p:txBody>
      </p:sp>
      <p:sp>
        <p:nvSpPr>
          <p:cNvPr id="51" name="椭圆 50"/>
          <p:cNvSpPr/>
          <p:nvPr/>
        </p:nvSpPr>
        <p:spPr>
          <a:xfrm flipH="1">
            <a:off x="10423764" y="3753068"/>
            <a:ext cx="540000" cy="54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mn-ea"/>
            </a:endParaRPr>
          </a:p>
        </p:txBody>
      </p:sp>
      <p:sp>
        <p:nvSpPr>
          <p:cNvPr id="52" name="椭圆 51"/>
          <p:cNvSpPr/>
          <p:nvPr/>
        </p:nvSpPr>
        <p:spPr>
          <a:xfrm flipH="1">
            <a:off x="11941278" y="5519470"/>
            <a:ext cx="540000" cy="54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mn-ea"/>
            </a:endParaRPr>
          </a:p>
        </p:txBody>
      </p:sp>
      <p:sp>
        <p:nvSpPr>
          <p:cNvPr id="53" name="椭圆 52"/>
          <p:cNvSpPr/>
          <p:nvPr/>
        </p:nvSpPr>
        <p:spPr>
          <a:xfrm flipH="1">
            <a:off x="8781912" y="5215765"/>
            <a:ext cx="540000" cy="54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mn-ea"/>
            </a:endParaRPr>
          </a:p>
        </p:txBody>
      </p:sp>
      <p:sp>
        <p:nvSpPr>
          <p:cNvPr id="54" name="椭圆 53"/>
          <p:cNvSpPr/>
          <p:nvPr/>
        </p:nvSpPr>
        <p:spPr>
          <a:xfrm flipH="1">
            <a:off x="7291790" y="6891551"/>
            <a:ext cx="540000" cy="54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mn-ea"/>
            </a:endParaRPr>
          </a:p>
        </p:txBody>
      </p:sp>
      <p:sp>
        <p:nvSpPr>
          <p:cNvPr id="55" name="椭圆 54"/>
          <p:cNvSpPr/>
          <p:nvPr/>
        </p:nvSpPr>
        <p:spPr>
          <a:xfrm flipH="1">
            <a:off x="5597199" y="5398658"/>
            <a:ext cx="540000" cy="54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mn-ea"/>
            </a:endParaRPr>
          </a:p>
        </p:txBody>
      </p:sp>
      <p:sp>
        <p:nvSpPr>
          <p:cNvPr id="56" name="椭圆 55"/>
          <p:cNvSpPr/>
          <p:nvPr/>
        </p:nvSpPr>
        <p:spPr>
          <a:xfrm flipH="1">
            <a:off x="7027196" y="3723581"/>
            <a:ext cx="540000" cy="54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mn-ea"/>
            </a:endParaRPr>
          </a:p>
        </p:txBody>
      </p:sp>
      <p:sp>
        <p:nvSpPr>
          <p:cNvPr id="23" name="矩形 22">
            <a:extLst>
              <a:ext uri="{FF2B5EF4-FFF2-40B4-BE49-F238E27FC236}">
                <a16:creationId xmlns:a16="http://schemas.microsoft.com/office/drawing/2014/main" id="{0F0578E1-7D46-4855-A9AE-4943FB55984B}"/>
              </a:ext>
            </a:extLst>
          </p:cNvPr>
          <p:cNvSpPr/>
          <p:nvPr/>
        </p:nvSpPr>
        <p:spPr>
          <a:xfrm>
            <a:off x="1163228" y="4261519"/>
            <a:ext cx="4393778" cy="3416320"/>
          </a:xfrm>
          <a:prstGeom prst="rect">
            <a:avLst/>
          </a:prstGeom>
        </p:spPr>
        <p:txBody>
          <a:bodyPr wrap="square">
            <a:spAutoFit/>
          </a:bodyPr>
          <a:lstStyle/>
          <a:p>
            <a:pPr>
              <a:lnSpc>
                <a:spcPct val="150000"/>
              </a:lnSpc>
            </a:pPr>
            <a:r>
              <a:rPr lang="zh-CN" altLang="en-US" sz="2400" dirty="0">
                <a:solidFill>
                  <a:schemeClr val="bg1"/>
                </a:solidFill>
                <a:latin typeface="+mn-ea"/>
              </a:rPr>
              <a:t>在这里输入你需要的文本内容在这里输入你需要的文本</a:t>
            </a:r>
            <a:r>
              <a:rPr lang="zh-CN" altLang="en-US" sz="2400" dirty="0">
                <a:solidFill>
                  <a:schemeClr val="bg1"/>
                </a:solidFill>
                <a:latin typeface="+mn-ea"/>
              </a:rPr>
              <a:t>内容在这里输入你需要的文本内容在这里输入你需要的文本</a:t>
            </a:r>
            <a:r>
              <a:rPr lang="zh-CN" altLang="en-US" sz="2400" dirty="0" smtClean="0">
                <a:solidFill>
                  <a:schemeClr val="bg1"/>
                </a:solidFill>
                <a:latin typeface="+mn-ea"/>
              </a:rPr>
              <a:t>内容</a:t>
            </a:r>
            <a:r>
              <a:rPr lang="zh-CN" altLang="en-US" sz="2400" dirty="0">
                <a:solidFill>
                  <a:schemeClr val="bg1"/>
                </a:solidFill>
                <a:latin typeface="+mn-ea"/>
              </a:rPr>
              <a:t>在这里输入你需要的文本内容在这里输入你需要的文本内容</a:t>
            </a:r>
            <a:r>
              <a:rPr lang="zh-CN" altLang="en-US" sz="2400" dirty="0" smtClean="0">
                <a:solidFill>
                  <a:schemeClr val="bg1"/>
                </a:solidFill>
                <a:latin typeface="+mn-ea"/>
              </a:rPr>
              <a:t>。</a:t>
            </a:r>
            <a:endParaRPr lang="zh-CN" altLang="en-US" sz="2400" dirty="0">
              <a:solidFill>
                <a:schemeClr val="bg1"/>
              </a:solidFill>
              <a:latin typeface="+mn-ea"/>
            </a:endParaRPr>
          </a:p>
        </p:txBody>
      </p:sp>
      <p:sp>
        <p:nvSpPr>
          <p:cNvPr id="24" name="矩形 23"/>
          <p:cNvSpPr/>
          <p:nvPr/>
        </p:nvSpPr>
        <p:spPr>
          <a:xfrm>
            <a:off x="1602474" y="3562028"/>
            <a:ext cx="3341938" cy="553998"/>
          </a:xfrm>
          <a:prstGeom prst="rect">
            <a:avLst/>
          </a:prstGeom>
        </p:spPr>
        <p:txBody>
          <a:bodyPr wrap="square">
            <a:spAutoFit/>
          </a:bodyPr>
          <a:lstStyle/>
          <a:p>
            <a:pPr defTabSz="1827939">
              <a:defRPr/>
            </a:pPr>
            <a:r>
              <a:rPr lang="zh-CN" altLang="en-US" sz="3000" b="1" kern="0" dirty="0">
                <a:solidFill>
                  <a:schemeClr val="bg1"/>
                </a:solidFill>
                <a:latin typeface="+mn-ea"/>
              </a:rPr>
              <a:t>点击此处添加标题</a:t>
            </a:r>
            <a:endParaRPr lang="en-US" altLang="zh-CN" sz="3000" b="1" kern="0" dirty="0">
              <a:solidFill>
                <a:schemeClr val="bg1"/>
              </a:solidFill>
              <a:latin typeface="+mn-ea"/>
            </a:endParaRPr>
          </a:p>
        </p:txBody>
      </p:sp>
      <p:sp>
        <p:nvSpPr>
          <p:cNvPr id="25" name="矩形 24">
            <a:extLst>
              <a:ext uri="{FF2B5EF4-FFF2-40B4-BE49-F238E27FC236}">
                <a16:creationId xmlns:a16="http://schemas.microsoft.com/office/drawing/2014/main" id="{0F0578E1-7D46-4855-A9AE-4943FB55984B}"/>
              </a:ext>
            </a:extLst>
          </p:cNvPr>
          <p:cNvSpPr/>
          <p:nvPr/>
        </p:nvSpPr>
        <p:spPr>
          <a:xfrm>
            <a:off x="12915038" y="4261519"/>
            <a:ext cx="4393778" cy="3416320"/>
          </a:xfrm>
          <a:prstGeom prst="rect">
            <a:avLst/>
          </a:prstGeom>
        </p:spPr>
        <p:txBody>
          <a:bodyPr wrap="square">
            <a:spAutoFit/>
          </a:bodyPr>
          <a:lstStyle/>
          <a:p>
            <a:pPr>
              <a:lnSpc>
                <a:spcPct val="150000"/>
              </a:lnSpc>
            </a:pPr>
            <a:r>
              <a:rPr lang="zh-CN" altLang="en-US" sz="2400" dirty="0">
                <a:solidFill>
                  <a:schemeClr val="bg1"/>
                </a:solidFill>
                <a:latin typeface="+mn-ea"/>
              </a:rPr>
              <a:t>在这里输入你需要的文本内容在这里输入你需要的文本</a:t>
            </a:r>
            <a:r>
              <a:rPr lang="zh-CN" altLang="en-US" sz="2400" dirty="0">
                <a:solidFill>
                  <a:schemeClr val="bg1"/>
                </a:solidFill>
                <a:latin typeface="+mn-ea"/>
              </a:rPr>
              <a:t>内容在这里输入你需要的文本内容在这里输入你需要的文本</a:t>
            </a:r>
            <a:r>
              <a:rPr lang="zh-CN" altLang="en-US" sz="2400" dirty="0" smtClean="0">
                <a:solidFill>
                  <a:schemeClr val="bg1"/>
                </a:solidFill>
                <a:latin typeface="+mn-ea"/>
              </a:rPr>
              <a:t>内容</a:t>
            </a:r>
            <a:r>
              <a:rPr lang="zh-CN" altLang="en-US" sz="2400" dirty="0">
                <a:solidFill>
                  <a:schemeClr val="bg1"/>
                </a:solidFill>
                <a:latin typeface="+mn-ea"/>
              </a:rPr>
              <a:t>在这里输入你需要的文本内容在这里输入你需要的文本内容</a:t>
            </a:r>
            <a:r>
              <a:rPr lang="zh-CN" altLang="en-US" sz="2400" dirty="0" smtClean="0">
                <a:solidFill>
                  <a:schemeClr val="bg1"/>
                </a:solidFill>
                <a:latin typeface="+mn-ea"/>
              </a:rPr>
              <a:t>。</a:t>
            </a:r>
            <a:endParaRPr lang="zh-CN" altLang="en-US" sz="2400" dirty="0">
              <a:solidFill>
                <a:schemeClr val="bg1"/>
              </a:solidFill>
              <a:latin typeface="+mn-ea"/>
            </a:endParaRPr>
          </a:p>
        </p:txBody>
      </p:sp>
      <p:sp>
        <p:nvSpPr>
          <p:cNvPr id="26" name="矩形 25"/>
          <p:cNvSpPr/>
          <p:nvPr/>
        </p:nvSpPr>
        <p:spPr>
          <a:xfrm>
            <a:off x="13354284" y="3562028"/>
            <a:ext cx="3341938" cy="553998"/>
          </a:xfrm>
          <a:prstGeom prst="rect">
            <a:avLst/>
          </a:prstGeom>
        </p:spPr>
        <p:txBody>
          <a:bodyPr wrap="square">
            <a:spAutoFit/>
          </a:bodyPr>
          <a:lstStyle/>
          <a:p>
            <a:pPr defTabSz="1827939">
              <a:defRPr/>
            </a:pPr>
            <a:r>
              <a:rPr lang="zh-CN" altLang="en-US" sz="3000" b="1" kern="0" dirty="0">
                <a:solidFill>
                  <a:schemeClr val="bg1"/>
                </a:solidFill>
                <a:latin typeface="+mn-ea"/>
              </a:rPr>
              <a:t>点击此处添加标题</a:t>
            </a:r>
            <a:endParaRPr lang="en-US" altLang="zh-CN" sz="3000" b="1" kern="0" dirty="0">
              <a:solidFill>
                <a:schemeClr val="bg1"/>
              </a:solidFill>
              <a:latin typeface="+mn-ea"/>
            </a:endParaRPr>
          </a:p>
        </p:txBody>
      </p:sp>
      <p:grpSp>
        <p:nvGrpSpPr>
          <p:cNvPr id="27" name="组合 26"/>
          <p:cNvGrpSpPr/>
          <p:nvPr/>
        </p:nvGrpSpPr>
        <p:grpSpPr>
          <a:xfrm>
            <a:off x="1007305" y="947449"/>
            <a:ext cx="6535202" cy="804983"/>
            <a:chOff x="1007305" y="947449"/>
            <a:chExt cx="6535202" cy="804983"/>
          </a:xfrm>
        </p:grpSpPr>
        <p:sp>
          <p:nvSpPr>
            <p:cNvPr id="28" name="文本框 27"/>
            <p:cNvSpPr txBox="1"/>
            <p:nvPr/>
          </p:nvSpPr>
          <p:spPr>
            <a:xfrm>
              <a:off x="1007305" y="947449"/>
              <a:ext cx="6535202" cy="646331"/>
            </a:xfrm>
            <a:prstGeom prst="rect">
              <a:avLst/>
            </a:prstGeom>
            <a:noFill/>
          </p:spPr>
          <p:txBody>
            <a:bodyPr wrap="square" rtlCol="0">
              <a:spAutoFit/>
            </a:bodyPr>
            <a:lstStyle/>
            <a:p>
              <a:r>
                <a:rPr lang="zh-CN" altLang="en-US" sz="3600" dirty="0">
                  <a:solidFill>
                    <a:prstClr val="white"/>
                  </a:solidFill>
                  <a:latin typeface="+mn-ea"/>
                </a:rPr>
                <a:t>在此输入标题</a:t>
              </a:r>
            </a:p>
          </p:txBody>
        </p:sp>
        <p:cxnSp>
          <p:nvCxnSpPr>
            <p:cNvPr id="29" name="直线连接符 5"/>
            <p:cNvCxnSpPr/>
            <p:nvPr/>
          </p:nvCxnSpPr>
          <p:spPr>
            <a:xfrm>
              <a:off x="1007305" y="1752432"/>
              <a:ext cx="3742116" cy="0"/>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advClick="0" advTm="1000">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5" y="2569762"/>
            <a:ext cx="1862966" cy="1097430"/>
          </a:xfrm>
          <a:prstGeom prst="homePlat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50" dirty="0">
              <a:latin typeface="+mn-ea"/>
            </a:endParaRPr>
          </a:p>
        </p:txBody>
      </p:sp>
      <p:sp>
        <p:nvSpPr>
          <p:cNvPr id="4" name="燕尾形 3"/>
          <p:cNvSpPr/>
          <p:nvPr/>
        </p:nvSpPr>
        <p:spPr>
          <a:xfrm>
            <a:off x="1526317" y="2569763"/>
            <a:ext cx="1418999" cy="1097430"/>
          </a:xfrm>
          <a:prstGeom prst="chevron">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50" dirty="0">
              <a:solidFill>
                <a:schemeClr val="tx1"/>
              </a:solidFill>
              <a:latin typeface="+mn-ea"/>
            </a:endParaRPr>
          </a:p>
        </p:txBody>
      </p:sp>
      <p:sp>
        <p:nvSpPr>
          <p:cNvPr id="6" name="燕尾形 5"/>
          <p:cNvSpPr/>
          <p:nvPr/>
        </p:nvSpPr>
        <p:spPr>
          <a:xfrm>
            <a:off x="2581165" y="2569763"/>
            <a:ext cx="1418999" cy="1097430"/>
          </a:xfrm>
          <a:prstGeom prst="chevron">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50" dirty="0">
              <a:solidFill>
                <a:schemeClr val="tx1"/>
              </a:solidFill>
              <a:latin typeface="+mn-ea"/>
            </a:endParaRPr>
          </a:p>
        </p:txBody>
      </p:sp>
      <p:sp>
        <p:nvSpPr>
          <p:cNvPr id="7" name="燕尾形 6"/>
          <p:cNvSpPr/>
          <p:nvPr/>
        </p:nvSpPr>
        <p:spPr>
          <a:xfrm>
            <a:off x="3636013" y="2569762"/>
            <a:ext cx="1418999" cy="1097430"/>
          </a:xfrm>
          <a:prstGeom prst="chevron">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50" dirty="0">
              <a:solidFill>
                <a:schemeClr val="tx1"/>
              </a:solidFill>
              <a:latin typeface="+mn-ea"/>
            </a:endParaRPr>
          </a:p>
        </p:txBody>
      </p:sp>
      <p:grpSp>
        <p:nvGrpSpPr>
          <p:cNvPr id="59" name="组 58"/>
          <p:cNvGrpSpPr/>
          <p:nvPr/>
        </p:nvGrpSpPr>
        <p:grpSpPr>
          <a:xfrm>
            <a:off x="1155744" y="5550316"/>
            <a:ext cx="2953517" cy="461666"/>
            <a:chOff x="770496" y="3289466"/>
            <a:chExt cx="1969011" cy="307777"/>
          </a:xfrm>
        </p:grpSpPr>
        <p:sp>
          <p:nvSpPr>
            <p:cNvPr id="22" name="椭圆 21"/>
            <p:cNvSpPr/>
            <p:nvPr/>
          </p:nvSpPr>
          <p:spPr>
            <a:xfrm>
              <a:off x="770496" y="3411956"/>
              <a:ext cx="138768" cy="13876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050" dirty="0">
                <a:latin typeface="+mn-ea"/>
              </a:endParaRPr>
            </a:p>
          </p:txBody>
        </p:sp>
        <p:sp>
          <p:nvSpPr>
            <p:cNvPr id="24" name="矩形 23"/>
            <p:cNvSpPr/>
            <p:nvPr/>
          </p:nvSpPr>
          <p:spPr>
            <a:xfrm>
              <a:off x="974922" y="3289466"/>
              <a:ext cx="1764585" cy="307777"/>
            </a:xfrm>
            <a:prstGeom prst="rect">
              <a:avLst/>
            </a:prstGeom>
          </p:spPr>
          <p:txBody>
            <a:bodyPr wrap="none">
              <a:spAutoFit/>
            </a:bodyPr>
            <a:lstStyle/>
            <a:p>
              <a:pPr defTabSz="1827939">
                <a:defRPr/>
              </a:pPr>
              <a:r>
                <a:rPr lang="zh-CN" altLang="en-US" sz="2400" b="1" kern="0" dirty="0">
                  <a:solidFill>
                    <a:schemeClr val="accent1"/>
                  </a:solidFill>
                  <a:latin typeface="+mn-ea"/>
                </a:rPr>
                <a:t>点击此处添加标题</a:t>
              </a:r>
              <a:endParaRPr lang="en-US" altLang="zh-CN" sz="2400" b="1" kern="0" dirty="0">
                <a:solidFill>
                  <a:schemeClr val="accent1"/>
                </a:solidFill>
                <a:latin typeface="+mn-ea"/>
              </a:endParaRPr>
            </a:p>
          </p:txBody>
        </p:sp>
      </p:grpSp>
      <p:cxnSp>
        <p:nvCxnSpPr>
          <p:cNvPr id="26" name="肘形连接符 25"/>
          <p:cNvCxnSpPr>
            <a:stCxn id="3" idx="2"/>
            <a:endCxn id="22" idx="2"/>
          </p:cNvCxnSpPr>
          <p:nvPr/>
        </p:nvCxnSpPr>
        <p:spPr>
          <a:xfrm rot="5400000">
            <a:off x="149067" y="4673289"/>
            <a:ext cx="2171700" cy="159068"/>
          </a:xfrm>
          <a:prstGeom prst="bentConnector4">
            <a:avLst>
              <a:gd name="adj1" fmla="val 47566"/>
              <a:gd name="adj2" fmla="val 1051198"/>
            </a:avLst>
          </a:prstGeom>
        </p:spPr>
        <p:style>
          <a:lnRef idx="1">
            <a:schemeClr val="accent1"/>
          </a:lnRef>
          <a:fillRef idx="0">
            <a:schemeClr val="accent1"/>
          </a:fillRef>
          <a:effectRef idx="0">
            <a:schemeClr val="accent1"/>
          </a:effectRef>
          <a:fontRef idx="minor">
            <a:schemeClr val="tx1"/>
          </a:fontRef>
        </p:style>
      </p:cxnSp>
      <p:grpSp>
        <p:nvGrpSpPr>
          <p:cNvPr id="60" name="组 59"/>
          <p:cNvGrpSpPr/>
          <p:nvPr/>
        </p:nvGrpSpPr>
        <p:grpSpPr>
          <a:xfrm>
            <a:off x="5220172" y="5550316"/>
            <a:ext cx="2953517" cy="461666"/>
            <a:chOff x="3367425" y="3289466"/>
            <a:chExt cx="1969011" cy="307777"/>
          </a:xfrm>
        </p:grpSpPr>
        <p:sp>
          <p:nvSpPr>
            <p:cNvPr id="27" name="椭圆 26"/>
            <p:cNvSpPr/>
            <p:nvPr/>
          </p:nvSpPr>
          <p:spPr>
            <a:xfrm>
              <a:off x="3367425" y="3411956"/>
              <a:ext cx="138768" cy="1387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050" dirty="0">
                <a:latin typeface="+mn-ea"/>
              </a:endParaRPr>
            </a:p>
          </p:txBody>
        </p:sp>
        <p:sp>
          <p:nvSpPr>
            <p:cNvPr id="29" name="矩形 28"/>
            <p:cNvSpPr/>
            <p:nvPr/>
          </p:nvSpPr>
          <p:spPr>
            <a:xfrm>
              <a:off x="3571851" y="3289466"/>
              <a:ext cx="1764585" cy="307777"/>
            </a:xfrm>
            <a:prstGeom prst="rect">
              <a:avLst/>
            </a:prstGeom>
          </p:spPr>
          <p:txBody>
            <a:bodyPr wrap="none">
              <a:spAutoFit/>
            </a:bodyPr>
            <a:lstStyle/>
            <a:p>
              <a:pPr defTabSz="1827939">
                <a:defRPr/>
              </a:pPr>
              <a:r>
                <a:rPr lang="zh-CN" altLang="en-US" sz="2400" b="1" kern="0" dirty="0">
                  <a:solidFill>
                    <a:schemeClr val="bg1"/>
                  </a:solidFill>
                  <a:latin typeface="+mn-ea"/>
                </a:rPr>
                <a:t>点击此处添加标题</a:t>
              </a:r>
              <a:endParaRPr lang="en-US" altLang="zh-CN" sz="2400" b="1" kern="0" dirty="0">
                <a:solidFill>
                  <a:schemeClr val="bg1"/>
                </a:solidFill>
                <a:latin typeface="+mn-ea"/>
              </a:endParaRPr>
            </a:p>
          </p:txBody>
        </p:sp>
      </p:grpSp>
      <p:cxnSp>
        <p:nvCxnSpPr>
          <p:cNvPr id="31" name="肘形连接符 30"/>
          <p:cNvCxnSpPr>
            <a:stCxn id="4" idx="2"/>
            <a:endCxn id="27" idx="0"/>
          </p:cNvCxnSpPr>
          <p:nvPr/>
        </p:nvCxnSpPr>
        <p:spPr>
          <a:xfrm rot="5400000" flipV="1">
            <a:off x="2609376" y="3018796"/>
            <a:ext cx="2066925" cy="3363278"/>
          </a:xfrm>
          <a:prstGeom prst="bentConnector3">
            <a:avLst>
              <a:gd name="adj1" fmla="val 49977"/>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1" name="组 60"/>
          <p:cNvGrpSpPr/>
          <p:nvPr/>
        </p:nvGrpSpPr>
        <p:grpSpPr>
          <a:xfrm>
            <a:off x="9284597" y="5550316"/>
            <a:ext cx="2953517" cy="461666"/>
            <a:chOff x="5964354" y="3289466"/>
            <a:chExt cx="1969011" cy="307777"/>
          </a:xfrm>
        </p:grpSpPr>
        <p:sp>
          <p:nvSpPr>
            <p:cNvPr id="34" name="椭圆 33"/>
            <p:cNvSpPr/>
            <p:nvPr/>
          </p:nvSpPr>
          <p:spPr>
            <a:xfrm>
              <a:off x="5964354" y="3411956"/>
              <a:ext cx="138768" cy="13876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050" dirty="0">
                <a:latin typeface="+mn-ea"/>
              </a:endParaRPr>
            </a:p>
          </p:txBody>
        </p:sp>
        <p:sp>
          <p:nvSpPr>
            <p:cNvPr id="36" name="矩形 35"/>
            <p:cNvSpPr/>
            <p:nvPr/>
          </p:nvSpPr>
          <p:spPr>
            <a:xfrm>
              <a:off x="6168780" y="3289466"/>
              <a:ext cx="1764585" cy="307777"/>
            </a:xfrm>
            <a:prstGeom prst="rect">
              <a:avLst/>
            </a:prstGeom>
          </p:spPr>
          <p:txBody>
            <a:bodyPr wrap="none">
              <a:spAutoFit/>
            </a:bodyPr>
            <a:lstStyle/>
            <a:p>
              <a:pPr defTabSz="1827939">
                <a:defRPr/>
              </a:pPr>
              <a:r>
                <a:rPr lang="zh-CN" altLang="en-US" sz="2400" b="1" kern="0" dirty="0">
                  <a:solidFill>
                    <a:schemeClr val="accent1"/>
                  </a:solidFill>
                  <a:latin typeface="+mn-ea"/>
                </a:rPr>
                <a:t>点击此处添加标题</a:t>
              </a:r>
              <a:endParaRPr lang="en-US" altLang="zh-CN" sz="2400" b="1" kern="0" dirty="0">
                <a:solidFill>
                  <a:schemeClr val="accent1"/>
                </a:solidFill>
                <a:latin typeface="+mn-ea"/>
              </a:endParaRPr>
            </a:p>
          </p:txBody>
        </p:sp>
      </p:grpSp>
      <p:cxnSp>
        <p:nvCxnSpPr>
          <p:cNvPr id="40" name="肘形连接符 39"/>
          <p:cNvCxnSpPr>
            <a:stCxn id="6" idx="2"/>
            <a:endCxn id="34" idx="0"/>
          </p:cNvCxnSpPr>
          <p:nvPr/>
        </p:nvCxnSpPr>
        <p:spPr>
          <a:xfrm rot="5400000" flipV="1">
            <a:off x="5169696" y="1513846"/>
            <a:ext cx="2066925" cy="6373178"/>
          </a:xfrm>
          <a:prstGeom prst="bentConnector3">
            <a:avLst>
              <a:gd name="adj1" fmla="val 49977"/>
            </a:avLst>
          </a:prstGeom>
        </p:spPr>
        <p:style>
          <a:lnRef idx="1">
            <a:schemeClr val="accent1"/>
          </a:lnRef>
          <a:fillRef idx="0">
            <a:schemeClr val="accent1"/>
          </a:fillRef>
          <a:effectRef idx="0">
            <a:schemeClr val="accent1"/>
          </a:effectRef>
          <a:fontRef idx="minor">
            <a:schemeClr val="tx1"/>
          </a:fontRef>
        </p:style>
      </p:cxnSp>
      <p:grpSp>
        <p:nvGrpSpPr>
          <p:cNvPr id="62" name="组 61"/>
          <p:cNvGrpSpPr/>
          <p:nvPr/>
        </p:nvGrpSpPr>
        <p:grpSpPr>
          <a:xfrm>
            <a:off x="13349024" y="5550316"/>
            <a:ext cx="2953517" cy="461666"/>
            <a:chOff x="8899347" y="3289466"/>
            <a:chExt cx="1969011" cy="307777"/>
          </a:xfrm>
        </p:grpSpPr>
        <p:sp>
          <p:nvSpPr>
            <p:cNvPr id="51" name="椭圆 50"/>
            <p:cNvSpPr/>
            <p:nvPr/>
          </p:nvSpPr>
          <p:spPr>
            <a:xfrm>
              <a:off x="8899347" y="3411956"/>
              <a:ext cx="138768" cy="1387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050" dirty="0">
                <a:latin typeface="+mn-ea"/>
              </a:endParaRPr>
            </a:p>
          </p:txBody>
        </p:sp>
        <p:sp>
          <p:nvSpPr>
            <p:cNvPr id="53" name="矩形 52"/>
            <p:cNvSpPr/>
            <p:nvPr/>
          </p:nvSpPr>
          <p:spPr>
            <a:xfrm>
              <a:off x="9103773" y="3289466"/>
              <a:ext cx="1764585" cy="307777"/>
            </a:xfrm>
            <a:prstGeom prst="rect">
              <a:avLst/>
            </a:prstGeom>
          </p:spPr>
          <p:txBody>
            <a:bodyPr wrap="none">
              <a:spAutoFit/>
            </a:bodyPr>
            <a:lstStyle/>
            <a:p>
              <a:pPr defTabSz="1827939">
                <a:defRPr/>
              </a:pPr>
              <a:r>
                <a:rPr lang="zh-CN" altLang="en-US" sz="2400" b="1" kern="0" dirty="0">
                  <a:solidFill>
                    <a:schemeClr val="bg1"/>
                  </a:solidFill>
                  <a:latin typeface="+mn-ea"/>
                </a:rPr>
                <a:t>点击此处添加标题</a:t>
              </a:r>
              <a:endParaRPr lang="en-US" altLang="zh-CN" sz="2400" b="1" kern="0" dirty="0">
                <a:solidFill>
                  <a:schemeClr val="bg1"/>
                </a:solidFill>
                <a:latin typeface="+mn-ea"/>
              </a:endParaRPr>
            </a:p>
          </p:txBody>
        </p:sp>
      </p:grpSp>
      <p:cxnSp>
        <p:nvCxnSpPr>
          <p:cNvPr id="55" name="肘形连接符 54"/>
          <p:cNvCxnSpPr>
            <a:stCxn id="7" idx="2"/>
            <a:endCxn id="51" idx="0"/>
          </p:cNvCxnSpPr>
          <p:nvPr/>
        </p:nvCxnSpPr>
        <p:spPr>
          <a:xfrm rot="5400000" flipV="1">
            <a:off x="7729062" y="8896"/>
            <a:ext cx="2066925" cy="9383078"/>
          </a:xfrm>
          <a:prstGeom prst="bentConnector3">
            <a:avLst>
              <a:gd name="adj1" fmla="val 49977"/>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0" name="组合 29"/>
          <p:cNvGrpSpPr/>
          <p:nvPr/>
        </p:nvGrpSpPr>
        <p:grpSpPr>
          <a:xfrm>
            <a:off x="1007305" y="947449"/>
            <a:ext cx="6535202" cy="804983"/>
            <a:chOff x="1007305" y="947449"/>
            <a:chExt cx="6535202" cy="804983"/>
          </a:xfrm>
        </p:grpSpPr>
        <p:sp>
          <p:nvSpPr>
            <p:cNvPr id="32" name="文本框 31"/>
            <p:cNvSpPr txBox="1"/>
            <p:nvPr/>
          </p:nvSpPr>
          <p:spPr>
            <a:xfrm>
              <a:off x="1007305" y="947449"/>
              <a:ext cx="6535202" cy="646331"/>
            </a:xfrm>
            <a:prstGeom prst="rect">
              <a:avLst/>
            </a:prstGeom>
            <a:noFill/>
          </p:spPr>
          <p:txBody>
            <a:bodyPr wrap="square" rtlCol="0">
              <a:spAutoFit/>
            </a:bodyPr>
            <a:lstStyle/>
            <a:p>
              <a:r>
                <a:rPr lang="zh-CN" altLang="en-US" sz="3600" dirty="0">
                  <a:solidFill>
                    <a:prstClr val="white"/>
                  </a:solidFill>
                  <a:latin typeface="+mn-ea"/>
                </a:rPr>
                <a:t>在此输入标题</a:t>
              </a:r>
            </a:p>
          </p:txBody>
        </p:sp>
        <p:cxnSp>
          <p:nvCxnSpPr>
            <p:cNvPr id="33" name="直线连接符 5"/>
            <p:cNvCxnSpPr/>
            <p:nvPr/>
          </p:nvCxnSpPr>
          <p:spPr>
            <a:xfrm>
              <a:off x="1007305" y="1752432"/>
              <a:ext cx="3742116" cy="0"/>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37" name="矩形 36">
            <a:extLst>
              <a:ext uri="{FF2B5EF4-FFF2-40B4-BE49-F238E27FC236}">
                <a16:creationId xmlns:a16="http://schemas.microsoft.com/office/drawing/2014/main" id="{0F0578E1-7D46-4855-A9AE-4943FB55984B}"/>
              </a:ext>
            </a:extLst>
          </p:cNvPr>
          <p:cNvSpPr/>
          <p:nvPr/>
        </p:nvSpPr>
        <p:spPr>
          <a:xfrm>
            <a:off x="1404046" y="6243265"/>
            <a:ext cx="2941466" cy="1754326"/>
          </a:xfrm>
          <a:prstGeom prst="rect">
            <a:avLst/>
          </a:prstGeom>
        </p:spPr>
        <p:txBody>
          <a:bodyPr wrap="square">
            <a:spAutoFit/>
          </a:bodyPr>
          <a:lstStyle/>
          <a:p>
            <a:pPr>
              <a:lnSpc>
                <a:spcPct val="150000"/>
              </a:lnSpc>
            </a:pPr>
            <a:r>
              <a:rPr lang="zh-CN" altLang="en-US" sz="2400" dirty="0">
                <a:solidFill>
                  <a:schemeClr val="bg1"/>
                </a:solidFill>
                <a:latin typeface="+mn-ea"/>
              </a:rPr>
              <a:t>在这里输入你需要的文本内容在这里输入你需要的文本</a:t>
            </a:r>
            <a:r>
              <a:rPr lang="zh-CN" altLang="en-US" sz="2400" dirty="0" smtClean="0">
                <a:solidFill>
                  <a:schemeClr val="bg1"/>
                </a:solidFill>
                <a:latin typeface="+mn-ea"/>
              </a:rPr>
              <a:t>内容。</a:t>
            </a:r>
            <a:endParaRPr lang="zh-CN" altLang="en-US" sz="2400" dirty="0">
              <a:solidFill>
                <a:schemeClr val="bg1"/>
              </a:solidFill>
              <a:latin typeface="+mn-ea"/>
            </a:endParaRPr>
          </a:p>
        </p:txBody>
      </p:sp>
      <p:sp>
        <p:nvSpPr>
          <p:cNvPr id="38" name="矩形 37">
            <a:extLst>
              <a:ext uri="{FF2B5EF4-FFF2-40B4-BE49-F238E27FC236}">
                <a16:creationId xmlns:a16="http://schemas.microsoft.com/office/drawing/2014/main" id="{0F0578E1-7D46-4855-A9AE-4943FB55984B}"/>
              </a:ext>
            </a:extLst>
          </p:cNvPr>
          <p:cNvSpPr/>
          <p:nvPr/>
        </p:nvSpPr>
        <p:spPr>
          <a:xfrm>
            <a:off x="5428324" y="6243265"/>
            <a:ext cx="2941466" cy="1754326"/>
          </a:xfrm>
          <a:prstGeom prst="rect">
            <a:avLst/>
          </a:prstGeom>
        </p:spPr>
        <p:txBody>
          <a:bodyPr wrap="square">
            <a:spAutoFit/>
          </a:bodyPr>
          <a:lstStyle/>
          <a:p>
            <a:pPr>
              <a:lnSpc>
                <a:spcPct val="150000"/>
              </a:lnSpc>
            </a:pPr>
            <a:r>
              <a:rPr lang="zh-CN" altLang="en-US" sz="2400" dirty="0">
                <a:solidFill>
                  <a:schemeClr val="bg1"/>
                </a:solidFill>
                <a:latin typeface="+mn-ea"/>
              </a:rPr>
              <a:t>在这里输入你需要的文本内容在这里输入你需要的文本</a:t>
            </a:r>
            <a:r>
              <a:rPr lang="zh-CN" altLang="en-US" sz="2400" dirty="0" smtClean="0">
                <a:solidFill>
                  <a:schemeClr val="bg1"/>
                </a:solidFill>
                <a:latin typeface="+mn-ea"/>
              </a:rPr>
              <a:t>内容。</a:t>
            </a:r>
            <a:endParaRPr lang="zh-CN" altLang="en-US" sz="2400" dirty="0">
              <a:solidFill>
                <a:schemeClr val="bg1"/>
              </a:solidFill>
              <a:latin typeface="+mn-ea"/>
            </a:endParaRPr>
          </a:p>
        </p:txBody>
      </p:sp>
      <p:sp>
        <p:nvSpPr>
          <p:cNvPr id="39" name="矩形 38">
            <a:extLst>
              <a:ext uri="{FF2B5EF4-FFF2-40B4-BE49-F238E27FC236}">
                <a16:creationId xmlns:a16="http://schemas.microsoft.com/office/drawing/2014/main" id="{0F0578E1-7D46-4855-A9AE-4943FB55984B}"/>
              </a:ext>
            </a:extLst>
          </p:cNvPr>
          <p:cNvSpPr/>
          <p:nvPr/>
        </p:nvSpPr>
        <p:spPr>
          <a:xfrm>
            <a:off x="9492749" y="6243265"/>
            <a:ext cx="2941466" cy="1754326"/>
          </a:xfrm>
          <a:prstGeom prst="rect">
            <a:avLst/>
          </a:prstGeom>
        </p:spPr>
        <p:txBody>
          <a:bodyPr wrap="square">
            <a:spAutoFit/>
          </a:bodyPr>
          <a:lstStyle/>
          <a:p>
            <a:pPr>
              <a:lnSpc>
                <a:spcPct val="150000"/>
              </a:lnSpc>
            </a:pPr>
            <a:r>
              <a:rPr lang="zh-CN" altLang="en-US" sz="2400" dirty="0">
                <a:solidFill>
                  <a:schemeClr val="bg1"/>
                </a:solidFill>
                <a:latin typeface="+mn-ea"/>
              </a:rPr>
              <a:t>在这里输入你需要的文本内容在这里输入你需要的文本</a:t>
            </a:r>
            <a:r>
              <a:rPr lang="zh-CN" altLang="en-US" sz="2400" dirty="0" smtClean="0">
                <a:solidFill>
                  <a:schemeClr val="bg1"/>
                </a:solidFill>
                <a:latin typeface="+mn-ea"/>
              </a:rPr>
              <a:t>内容。</a:t>
            </a:r>
            <a:endParaRPr lang="zh-CN" altLang="en-US" sz="2400" dirty="0">
              <a:solidFill>
                <a:schemeClr val="bg1"/>
              </a:solidFill>
              <a:latin typeface="+mn-ea"/>
            </a:endParaRPr>
          </a:p>
        </p:txBody>
      </p:sp>
      <p:sp>
        <p:nvSpPr>
          <p:cNvPr id="41" name="矩形 40">
            <a:extLst>
              <a:ext uri="{FF2B5EF4-FFF2-40B4-BE49-F238E27FC236}">
                <a16:creationId xmlns:a16="http://schemas.microsoft.com/office/drawing/2014/main" id="{0F0578E1-7D46-4855-A9AE-4943FB55984B}"/>
              </a:ext>
            </a:extLst>
          </p:cNvPr>
          <p:cNvSpPr/>
          <p:nvPr/>
        </p:nvSpPr>
        <p:spPr>
          <a:xfrm>
            <a:off x="13517027" y="6243265"/>
            <a:ext cx="2941466" cy="1754326"/>
          </a:xfrm>
          <a:prstGeom prst="rect">
            <a:avLst/>
          </a:prstGeom>
        </p:spPr>
        <p:txBody>
          <a:bodyPr wrap="square">
            <a:spAutoFit/>
          </a:bodyPr>
          <a:lstStyle/>
          <a:p>
            <a:pPr>
              <a:lnSpc>
                <a:spcPct val="150000"/>
              </a:lnSpc>
            </a:pPr>
            <a:r>
              <a:rPr lang="zh-CN" altLang="en-US" sz="2400" dirty="0">
                <a:solidFill>
                  <a:schemeClr val="bg1"/>
                </a:solidFill>
                <a:latin typeface="+mn-ea"/>
              </a:rPr>
              <a:t>在这里输入你需要的文本内容在这里输入你需要的文本</a:t>
            </a:r>
            <a:r>
              <a:rPr lang="zh-CN" altLang="en-US" sz="2400" dirty="0" smtClean="0">
                <a:solidFill>
                  <a:schemeClr val="bg1"/>
                </a:solidFill>
                <a:latin typeface="+mn-ea"/>
              </a:rPr>
              <a:t>内容。</a:t>
            </a:r>
            <a:endParaRPr lang="zh-CN" altLang="en-US" sz="2400" dirty="0">
              <a:solidFill>
                <a:schemeClr val="bg1"/>
              </a:solidFill>
              <a:latin typeface="+mn-ea"/>
            </a:endParaRPr>
          </a:p>
        </p:txBody>
      </p:sp>
    </p:spTree>
  </p:cSld>
  <p:clrMapOvr>
    <a:masterClrMapping/>
  </p:clrMapOvr>
  <p:transition spd="med" advClick="0" advTm="1000">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1734915" y="3236624"/>
            <a:ext cx="14904000" cy="68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050" dirty="0">
              <a:latin typeface="+mn-ea"/>
            </a:endParaRPr>
          </a:p>
        </p:txBody>
      </p:sp>
      <p:sp>
        <p:nvSpPr>
          <p:cNvPr id="8" name="燕尾形 7"/>
          <p:cNvSpPr/>
          <p:nvPr/>
        </p:nvSpPr>
        <p:spPr>
          <a:xfrm>
            <a:off x="1407591" y="2756557"/>
            <a:ext cx="1028700" cy="102870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050" dirty="0">
              <a:solidFill>
                <a:schemeClr val="tx1"/>
              </a:solidFill>
              <a:latin typeface="+mn-ea"/>
            </a:endParaRPr>
          </a:p>
        </p:txBody>
      </p:sp>
      <p:sp>
        <p:nvSpPr>
          <p:cNvPr id="32" name="燕尾形 31"/>
          <p:cNvSpPr/>
          <p:nvPr/>
        </p:nvSpPr>
        <p:spPr>
          <a:xfrm>
            <a:off x="738732" y="2756557"/>
            <a:ext cx="1028700" cy="102870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050" dirty="0">
              <a:solidFill>
                <a:schemeClr val="tx1"/>
              </a:solidFill>
              <a:latin typeface="+mn-ea"/>
            </a:endParaRPr>
          </a:p>
        </p:txBody>
      </p:sp>
      <p:sp>
        <p:nvSpPr>
          <p:cNvPr id="33" name="燕尾形 32"/>
          <p:cNvSpPr/>
          <p:nvPr/>
        </p:nvSpPr>
        <p:spPr>
          <a:xfrm>
            <a:off x="15746225" y="2756557"/>
            <a:ext cx="1028700" cy="1028700"/>
          </a:xfrm>
          <a:prstGeom prst="chevron">
            <a:avLst>
              <a:gd name="adj" fmla="val 7592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050" dirty="0">
              <a:solidFill>
                <a:schemeClr val="tx1"/>
              </a:solidFill>
              <a:latin typeface="+mn-ea"/>
            </a:endParaRPr>
          </a:p>
        </p:txBody>
      </p:sp>
      <p:sp>
        <p:nvSpPr>
          <p:cNvPr id="37" name="矩形 36"/>
          <p:cNvSpPr/>
          <p:nvPr/>
        </p:nvSpPr>
        <p:spPr>
          <a:xfrm>
            <a:off x="982553" y="3965236"/>
            <a:ext cx="1005403" cy="584775"/>
          </a:xfrm>
          <a:prstGeom prst="rect">
            <a:avLst/>
          </a:prstGeom>
          <a:solidFill>
            <a:schemeClr val="accent1"/>
          </a:solidFill>
        </p:spPr>
        <p:txBody>
          <a:bodyPr wrap="none">
            <a:spAutoFit/>
          </a:bodyPr>
          <a:lstStyle/>
          <a:p>
            <a:pPr algn="ctr"/>
            <a:r>
              <a:rPr lang="zh-CN" altLang="en-US" sz="3200" dirty="0">
                <a:solidFill>
                  <a:prstClr val="white"/>
                </a:solidFill>
                <a:latin typeface="+mn-ea"/>
              </a:rPr>
              <a:t>标题</a:t>
            </a:r>
            <a:endParaRPr lang="zh-CN" altLang="en-US" sz="3200" dirty="0">
              <a:solidFill>
                <a:prstClr val="white"/>
              </a:solidFill>
              <a:latin typeface="+mn-ea"/>
            </a:endParaRPr>
          </a:p>
        </p:txBody>
      </p:sp>
      <p:sp>
        <p:nvSpPr>
          <p:cNvPr id="38" name="矩形 37"/>
          <p:cNvSpPr/>
          <p:nvPr/>
        </p:nvSpPr>
        <p:spPr>
          <a:xfrm>
            <a:off x="16143769" y="3965236"/>
            <a:ext cx="1005403" cy="584775"/>
          </a:xfrm>
          <a:prstGeom prst="rect">
            <a:avLst/>
          </a:prstGeom>
          <a:solidFill>
            <a:schemeClr val="accent1"/>
          </a:solidFill>
        </p:spPr>
        <p:txBody>
          <a:bodyPr wrap="none">
            <a:spAutoFit/>
          </a:bodyPr>
          <a:lstStyle/>
          <a:p>
            <a:pPr algn="ctr"/>
            <a:r>
              <a:rPr lang="zh-CN" altLang="en-US" sz="3200" dirty="0">
                <a:solidFill>
                  <a:prstClr val="white"/>
                </a:solidFill>
                <a:latin typeface="+mn-ea"/>
              </a:rPr>
              <a:t>标题</a:t>
            </a:r>
            <a:endParaRPr lang="zh-CN" altLang="en-US" sz="3200" dirty="0">
              <a:solidFill>
                <a:prstClr val="white"/>
              </a:solidFill>
              <a:latin typeface="+mn-ea"/>
            </a:endParaRPr>
          </a:p>
        </p:txBody>
      </p:sp>
      <p:grpSp>
        <p:nvGrpSpPr>
          <p:cNvPr id="13" name="组 12"/>
          <p:cNvGrpSpPr/>
          <p:nvPr/>
        </p:nvGrpSpPr>
        <p:grpSpPr>
          <a:xfrm>
            <a:off x="2286208" y="3071059"/>
            <a:ext cx="3283245" cy="6444788"/>
            <a:chOff x="1409837" y="1600200"/>
            <a:chExt cx="2188830" cy="4296525"/>
          </a:xfrm>
          <a:solidFill>
            <a:schemeClr val="accent1">
              <a:alpha val="30000"/>
            </a:schemeClr>
          </a:solidFill>
        </p:grpSpPr>
        <p:grpSp>
          <p:nvGrpSpPr>
            <p:cNvPr id="12" name="组 11"/>
            <p:cNvGrpSpPr/>
            <p:nvPr/>
          </p:nvGrpSpPr>
          <p:grpSpPr>
            <a:xfrm>
              <a:off x="1409837" y="1600200"/>
              <a:ext cx="2188830" cy="4296525"/>
              <a:chOff x="1644650" y="1600200"/>
              <a:chExt cx="1955800" cy="4296525"/>
            </a:xfrm>
            <a:grpFill/>
          </p:grpSpPr>
          <p:sp>
            <p:nvSpPr>
              <p:cNvPr id="9" name="椭圆 8"/>
              <p:cNvSpPr/>
              <p:nvPr/>
            </p:nvSpPr>
            <p:spPr>
              <a:xfrm>
                <a:off x="2489316" y="1600200"/>
                <a:ext cx="266468" cy="30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050" dirty="0">
                  <a:latin typeface="+mn-ea"/>
                </a:endParaRPr>
              </a:p>
            </p:txBody>
          </p:sp>
          <p:sp>
            <p:nvSpPr>
              <p:cNvPr id="11" name="上箭头标注 10"/>
              <p:cNvSpPr/>
              <p:nvPr/>
            </p:nvSpPr>
            <p:spPr>
              <a:xfrm>
                <a:off x="1644650" y="1600200"/>
                <a:ext cx="1955800" cy="4296525"/>
              </a:xfrm>
              <a:prstGeom prst="upArrowCallout">
                <a:avLst>
                  <a:gd name="adj1" fmla="val 2597"/>
                  <a:gd name="adj2" fmla="val 2273"/>
                  <a:gd name="adj3" fmla="val 6169"/>
                  <a:gd name="adj4" fmla="val 7269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050" dirty="0">
                  <a:latin typeface="+mn-ea"/>
                </a:endParaRPr>
              </a:p>
            </p:txBody>
          </p:sp>
        </p:grpSp>
        <p:sp>
          <p:nvSpPr>
            <p:cNvPr id="39" name="矩形 38"/>
            <p:cNvSpPr/>
            <p:nvPr/>
          </p:nvSpPr>
          <p:spPr>
            <a:xfrm>
              <a:off x="1591183" y="4366416"/>
              <a:ext cx="1826140" cy="1261884"/>
            </a:xfrm>
            <a:prstGeom prst="rect">
              <a:avLst/>
            </a:prstGeom>
            <a:grpFill/>
          </p:spPr>
          <p:txBody>
            <a:bodyPr wrap="square" numCol="1" spcCol="360000">
              <a:spAutoFit/>
            </a:bodyPr>
            <a:lstStyle/>
            <a:p>
              <a:pPr algn="ctr" defTabSz="913494">
                <a:lnSpc>
                  <a:spcPct val="130000"/>
                </a:lnSpc>
              </a:pPr>
              <a:r>
                <a:rPr lang="zh-CN" altLang="en-US" dirty="0">
                  <a:solidFill>
                    <a:schemeClr val="bg1"/>
                  </a:solidFill>
                  <a:latin typeface="+mn-ea"/>
                </a:rPr>
                <a:t>在这里输入你需要的文本内容在这里输入你需要的文本内容在这里输入你需要的文本内容在这里输入你需要的文本</a:t>
              </a:r>
              <a:r>
                <a:rPr lang="zh-CN" altLang="en-US" dirty="0" smtClean="0">
                  <a:solidFill>
                    <a:schemeClr val="bg1"/>
                  </a:solidFill>
                  <a:latin typeface="+mn-ea"/>
                </a:rPr>
                <a:t>内容。</a:t>
              </a:r>
              <a:endParaRPr lang="zh-CN" altLang="en-US" sz="1800" dirty="0">
                <a:solidFill>
                  <a:schemeClr val="bg1"/>
                </a:solidFill>
                <a:latin typeface="+mn-ea"/>
              </a:endParaRPr>
            </a:p>
          </p:txBody>
        </p:sp>
        <p:sp>
          <p:nvSpPr>
            <p:cNvPr id="41" name="矩形 40"/>
            <p:cNvSpPr/>
            <p:nvPr/>
          </p:nvSpPr>
          <p:spPr>
            <a:xfrm>
              <a:off x="1621960" y="4027862"/>
              <a:ext cx="1764585" cy="307777"/>
            </a:xfrm>
            <a:prstGeom prst="rect">
              <a:avLst/>
            </a:prstGeom>
            <a:grpFill/>
          </p:spPr>
          <p:txBody>
            <a:bodyPr wrap="none">
              <a:spAutoFit/>
            </a:bodyPr>
            <a:lstStyle/>
            <a:p>
              <a:pPr algn="ctr" defTabSz="1827939">
                <a:defRPr/>
              </a:pPr>
              <a:r>
                <a:rPr lang="zh-CN" altLang="en-US" sz="2400" b="1" kern="0" dirty="0">
                  <a:solidFill>
                    <a:schemeClr val="bg1"/>
                  </a:solidFill>
                  <a:latin typeface="+mn-ea"/>
                </a:rPr>
                <a:t>点击此处添加标题</a:t>
              </a:r>
              <a:endParaRPr lang="en-US" altLang="zh-CN" sz="2400" b="1" kern="0" dirty="0">
                <a:solidFill>
                  <a:schemeClr val="bg1"/>
                </a:solidFill>
                <a:latin typeface="+mn-ea"/>
              </a:endParaRPr>
            </a:p>
          </p:txBody>
        </p:sp>
        <p:sp>
          <p:nvSpPr>
            <p:cNvPr id="42" name="Freeform 7"/>
            <p:cNvSpPr>
              <a:spLocks noEditPoints="1"/>
            </p:cNvSpPr>
            <p:nvPr/>
          </p:nvSpPr>
          <p:spPr bwMode="auto">
            <a:xfrm>
              <a:off x="2231729" y="3310366"/>
              <a:ext cx="545044" cy="397456"/>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ln>
          </p:spPr>
          <p:txBody>
            <a:bodyPr vert="horz" wrap="square" lIns="137160" tIns="68580" rIns="137160" bIns="68580" numCol="1" anchor="t" anchorCtr="0" compatLnSpc="1"/>
            <a:lstStyle/>
            <a:p>
              <a:endParaRPr lang="zh-CN" altLang="en-US" sz="4050" dirty="0">
                <a:latin typeface="+mn-ea"/>
              </a:endParaRPr>
            </a:p>
          </p:txBody>
        </p:sp>
      </p:grpSp>
      <p:grpSp>
        <p:nvGrpSpPr>
          <p:cNvPr id="14" name="组 13"/>
          <p:cNvGrpSpPr/>
          <p:nvPr/>
        </p:nvGrpSpPr>
        <p:grpSpPr>
          <a:xfrm>
            <a:off x="5806363" y="3071059"/>
            <a:ext cx="3283245" cy="6444788"/>
            <a:chOff x="3894312" y="1600200"/>
            <a:chExt cx="2188830" cy="4296525"/>
          </a:xfrm>
          <a:solidFill>
            <a:schemeClr val="bg1">
              <a:alpha val="30000"/>
            </a:schemeClr>
          </a:solidFill>
        </p:grpSpPr>
        <p:grpSp>
          <p:nvGrpSpPr>
            <p:cNvPr id="44" name="组 43"/>
            <p:cNvGrpSpPr/>
            <p:nvPr/>
          </p:nvGrpSpPr>
          <p:grpSpPr>
            <a:xfrm>
              <a:off x="3894312" y="1600200"/>
              <a:ext cx="2188830" cy="4296525"/>
              <a:chOff x="1644650" y="1600200"/>
              <a:chExt cx="1955800" cy="4296525"/>
            </a:xfrm>
            <a:grpFill/>
          </p:grpSpPr>
          <p:sp>
            <p:nvSpPr>
              <p:cNvPr id="48" name="椭圆 47"/>
              <p:cNvSpPr/>
              <p:nvPr/>
            </p:nvSpPr>
            <p:spPr>
              <a:xfrm>
                <a:off x="2489316" y="1600200"/>
                <a:ext cx="266468" cy="30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050" dirty="0">
                  <a:solidFill>
                    <a:schemeClr val="bg1"/>
                  </a:solidFill>
                  <a:latin typeface="+mn-ea"/>
                </a:endParaRPr>
              </a:p>
            </p:txBody>
          </p:sp>
          <p:sp>
            <p:nvSpPr>
              <p:cNvPr id="49" name="上箭头标注 48"/>
              <p:cNvSpPr/>
              <p:nvPr/>
            </p:nvSpPr>
            <p:spPr>
              <a:xfrm>
                <a:off x="1644650" y="1600200"/>
                <a:ext cx="1955800" cy="4296525"/>
              </a:xfrm>
              <a:prstGeom prst="upArrowCallout">
                <a:avLst>
                  <a:gd name="adj1" fmla="val 2597"/>
                  <a:gd name="adj2" fmla="val 2273"/>
                  <a:gd name="adj3" fmla="val 6169"/>
                  <a:gd name="adj4" fmla="val 7269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050" dirty="0">
                  <a:solidFill>
                    <a:schemeClr val="bg1"/>
                  </a:solidFill>
                  <a:latin typeface="+mn-ea"/>
                </a:endParaRPr>
              </a:p>
            </p:txBody>
          </p:sp>
        </p:grpSp>
        <p:sp>
          <p:nvSpPr>
            <p:cNvPr id="45" name="矩形 44"/>
            <p:cNvSpPr/>
            <p:nvPr/>
          </p:nvSpPr>
          <p:spPr>
            <a:xfrm>
              <a:off x="4075658" y="4366416"/>
              <a:ext cx="1826140" cy="1261884"/>
            </a:xfrm>
            <a:prstGeom prst="rect">
              <a:avLst/>
            </a:prstGeom>
            <a:grpFill/>
          </p:spPr>
          <p:txBody>
            <a:bodyPr wrap="square" numCol="1" spcCol="360000">
              <a:spAutoFit/>
            </a:bodyPr>
            <a:lstStyle/>
            <a:p>
              <a:pPr algn="ctr" defTabSz="913494">
                <a:lnSpc>
                  <a:spcPct val="130000"/>
                </a:lnSpc>
              </a:pPr>
              <a:r>
                <a:rPr lang="zh-CN" altLang="en-US" dirty="0">
                  <a:solidFill>
                    <a:schemeClr val="bg1"/>
                  </a:solidFill>
                  <a:latin typeface="+mn-ea"/>
                </a:rPr>
                <a:t>在这里输入你需要的文本内容在这里输入你需要的文本内容在这里输入你需要的文本内容在这里输入你需要的文本内容。</a:t>
              </a:r>
              <a:endParaRPr lang="zh-CN" altLang="en-US" dirty="0">
                <a:solidFill>
                  <a:schemeClr val="bg1"/>
                </a:solidFill>
                <a:latin typeface="+mn-ea"/>
              </a:endParaRPr>
            </a:p>
          </p:txBody>
        </p:sp>
        <p:sp>
          <p:nvSpPr>
            <p:cNvPr id="46" name="矩形 45"/>
            <p:cNvSpPr/>
            <p:nvPr/>
          </p:nvSpPr>
          <p:spPr>
            <a:xfrm>
              <a:off x="4106435" y="4027862"/>
              <a:ext cx="1764585" cy="307777"/>
            </a:xfrm>
            <a:prstGeom prst="rect">
              <a:avLst/>
            </a:prstGeom>
            <a:grpFill/>
          </p:spPr>
          <p:txBody>
            <a:bodyPr wrap="none">
              <a:spAutoFit/>
            </a:bodyPr>
            <a:lstStyle/>
            <a:p>
              <a:pPr algn="ctr" defTabSz="1827939">
                <a:defRPr/>
              </a:pPr>
              <a:r>
                <a:rPr lang="zh-CN" altLang="en-US" sz="2400" b="1" kern="0" dirty="0">
                  <a:solidFill>
                    <a:schemeClr val="bg1"/>
                  </a:solidFill>
                  <a:latin typeface="+mn-ea"/>
                </a:rPr>
                <a:t>点击此处添加标题</a:t>
              </a:r>
            </a:p>
          </p:txBody>
        </p:sp>
        <p:sp>
          <p:nvSpPr>
            <p:cNvPr id="47" name="Freeform 7"/>
            <p:cNvSpPr>
              <a:spLocks noEditPoints="1"/>
            </p:cNvSpPr>
            <p:nvPr/>
          </p:nvSpPr>
          <p:spPr bwMode="auto">
            <a:xfrm>
              <a:off x="4716204" y="3310366"/>
              <a:ext cx="545044" cy="397456"/>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ln>
          </p:spPr>
          <p:txBody>
            <a:bodyPr vert="horz" wrap="square" lIns="137160" tIns="68580" rIns="137160" bIns="68580" numCol="1" anchor="t" anchorCtr="0" compatLnSpc="1"/>
            <a:lstStyle/>
            <a:p>
              <a:endParaRPr lang="zh-CN" altLang="en-US" sz="4050" dirty="0">
                <a:solidFill>
                  <a:schemeClr val="bg1"/>
                </a:solidFill>
                <a:latin typeface="+mn-ea"/>
              </a:endParaRPr>
            </a:p>
          </p:txBody>
        </p:sp>
      </p:grpSp>
      <p:grpSp>
        <p:nvGrpSpPr>
          <p:cNvPr id="50" name="组 49"/>
          <p:cNvGrpSpPr/>
          <p:nvPr/>
        </p:nvGrpSpPr>
        <p:grpSpPr>
          <a:xfrm>
            <a:off x="9326518" y="3071059"/>
            <a:ext cx="3283245" cy="6444788"/>
            <a:chOff x="1409837" y="1600200"/>
            <a:chExt cx="2188830" cy="4296525"/>
          </a:xfrm>
          <a:solidFill>
            <a:schemeClr val="accent1">
              <a:alpha val="30000"/>
            </a:schemeClr>
          </a:solidFill>
        </p:grpSpPr>
        <p:grpSp>
          <p:nvGrpSpPr>
            <p:cNvPr id="54" name="组 53"/>
            <p:cNvGrpSpPr/>
            <p:nvPr/>
          </p:nvGrpSpPr>
          <p:grpSpPr>
            <a:xfrm>
              <a:off x="1409837" y="1600200"/>
              <a:ext cx="2188830" cy="4296525"/>
              <a:chOff x="1644650" y="1600200"/>
              <a:chExt cx="1955800" cy="4296525"/>
            </a:xfrm>
            <a:grpFill/>
          </p:grpSpPr>
          <p:sp>
            <p:nvSpPr>
              <p:cNvPr id="63" name="椭圆 62"/>
              <p:cNvSpPr/>
              <p:nvPr/>
            </p:nvSpPr>
            <p:spPr>
              <a:xfrm>
                <a:off x="2489316" y="1600200"/>
                <a:ext cx="266468" cy="30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050" dirty="0">
                  <a:latin typeface="+mn-ea"/>
                </a:endParaRPr>
              </a:p>
            </p:txBody>
          </p:sp>
          <p:sp>
            <p:nvSpPr>
              <p:cNvPr id="64" name="上箭头标注 63"/>
              <p:cNvSpPr/>
              <p:nvPr/>
            </p:nvSpPr>
            <p:spPr>
              <a:xfrm>
                <a:off x="1644650" y="1600200"/>
                <a:ext cx="1955800" cy="4296525"/>
              </a:xfrm>
              <a:prstGeom prst="upArrowCallout">
                <a:avLst>
                  <a:gd name="adj1" fmla="val 2597"/>
                  <a:gd name="adj2" fmla="val 2273"/>
                  <a:gd name="adj3" fmla="val 6169"/>
                  <a:gd name="adj4" fmla="val 7269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050" dirty="0">
                  <a:latin typeface="+mn-ea"/>
                </a:endParaRPr>
              </a:p>
            </p:txBody>
          </p:sp>
        </p:grpSp>
        <p:sp>
          <p:nvSpPr>
            <p:cNvPr id="56" name="矩形 55"/>
            <p:cNvSpPr/>
            <p:nvPr/>
          </p:nvSpPr>
          <p:spPr>
            <a:xfrm>
              <a:off x="1591183" y="4366416"/>
              <a:ext cx="1826140" cy="1261884"/>
            </a:xfrm>
            <a:prstGeom prst="rect">
              <a:avLst/>
            </a:prstGeom>
            <a:grpFill/>
          </p:spPr>
          <p:txBody>
            <a:bodyPr wrap="square" numCol="1" spcCol="360000">
              <a:spAutoFit/>
            </a:bodyPr>
            <a:lstStyle/>
            <a:p>
              <a:pPr algn="ctr" defTabSz="913494">
                <a:lnSpc>
                  <a:spcPct val="130000"/>
                </a:lnSpc>
              </a:pPr>
              <a:r>
                <a:rPr lang="zh-CN" altLang="en-US" dirty="0">
                  <a:solidFill>
                    <a:schemeClr val="bg1"/>
                  </a:solidFill>
                  <a:latin typeface="+mn-ea"/>
                </a:rPr>
                <a:t>在这里输入你需要的文本内容在这里输入你需要的文本内容在这里输入你需要的文本内容在这里输入你需要的文本内容。</a:t>
              </a:r>
              <a:endParaRPr lang="zh-CN" altLang="en-US" dirty="0">
                <a:solidFill>
                  <a:schemeClr val="bg1"/>
                </a:solidFill>
                <a:latin typeface="+mn-ea"/>
              </a:endParaRPr>
            </a:p>
          </p:txBody>
        </p:sp>
        <p:sp>
          <p:nvSpPr>
            <p:cNvPr id="57" name="矩形 56"/>
            <p:cNvSpPr/>
            <p:nvPr/>
          </p:nvSpPr>
          <p:spPr>
            <a:xfrm>
              <a:off x="1621960" y="4027862"/>
              <a:ext cx="1764585" cy="307777"/>
            </a:xfrm>
            <a:prstGeom prst="rect">
              <a:avLst/>
            </a:prstGeom>
            <a:grpFill/>
          </p:spPr>
          <p:txBody>
            <a:bodyPr wrap="none">
              <a:spAutoFit/>
            </a:bodyPr>
            <a:lstStyle/>
            <a:p>
              <a:pPr algn="ctr" defTabSz="1827939">
                <a:defRPr/>
              </a:pPr>
              <a:r>
                <a:rPr lang="zh-CN" altLang="en-US" sz="2400" b="1" kern="0" dirty="0">
                  <a:solidFill>
                    <a:schemeClr val="bg1"/>
                  </a:solidFill>
                  <a:latin typeface="+mn-ea"/>
                </a:rPr>
                <a:t>点击此处添加标题</a:t>
              </a:r>
              <a:endParaRPr lang="en-US" altLang="zh-CN" sz="2400" b="1" kern="0" dirty="0">
                <a:solidFill>
                  <a:schemeClr val="bg1"/>
                </a:solidFill>
                <a:latin typeface="+mn-ea"/>
              </a:endParaRPr>
            </a:p>
          </p:txBody>
        </p:sp>
        <p:sp>
          <p:nvSpPr>
            <p:cNvPr id="58" name="Freeform 7"/>
            <p:cNvSpPr>
              <a:spLocks noEditPoints="1"/>
            </p:cNvSpPr>
            <p:nvPr/>
          </p:nvSpPr>
          <p:spPr bwMode="auto">
            <a:xfrm>
              <a:off x="2231729" y="3310366"/>
              <a:ext cx="545044" cy="397456"/>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ln>
          </p:spPr>
          <p:txBody>
            <a:bodyPr vert="horz" wrap="square" lIns="137160" tIns="68580" rIns="137160" bIns="68580" numCol="1" anchor="t" anchorCtr="0" compatLnSpc="1"/>
            <a:lstStyle/>
            <a:p>
              <a:endParaRPr lang="zh-CN" altLang="en-US" sz="4050" dirty="0">
                <a:latin typeface="+mn-ea"/>
              </a:endParaRPr>
            </a:p>
          </p:txBody>
        </p:sp>
      </p:grpSp>
      <p:grpSp>
        <p:nvGrpSpPr>
          <p:cNvPr id="15" name="组 14"/>
          <p:cNvGrpSpPr/>
          <p:nvPr/>
        </p:nvGrpSpPr>
        <p:grpSpPr>
          <a:xfrm>
            <a:off x="12847626" y="3071059"/>
            <a:ext cx="3283245" cy="6444788"/>
            <a:chOff x="8565083" y="1600200"/>
            <a:chExt cx="2188830" cy="4296525"/>
          </a:xfrm>
          <a:solidFill>
            <a:schemeClr val="bg1">
              <a:alpha val="30000"/>
            </a:schemeClr>
          </a:solidFill>
        </p:grpSpPr>
        <p:grpSp>
          <p:nvGrpSpPr>
            <p:cNvPr id="66" name="组 65"/>
            <p:cNvGrpSpPr/>
            <p:nvPr/>
          </p:nvGrpSpPr>
          <p:grpSpPr>
            <a:xfrm>
              <a:off x="8565083" y="1600200"/>
              <a:ext cx="2188830" cy="4296525"/>
              <a:chOff x="1645217" y="1600200"/>
              <a:chExt cx="1955800" cy="4296525"/>
            </a:xfrm>
            <a:grpFill/>
          </p:grpSpPr>
          <p:sp>
            <p:nvSpPr>
              <p:cNvPr id="70" name="椭圆 69"/>
              <p:cNvSpPr/>
              <p:nvPr/>
            </p:nvSpPr>
            <p:spPr>
              <a:xfrm>
                <a:off x="2489316" y="1600200"/>
                <a:ext cx="266468" cy="30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050" dirty="0">
                  <a:solidFill>
                    <a:schemeClr val="bg1"/>
                  </a:solidFill>
                  <a:latin typeface="+mn-ea"/>
                </a:endParaRPr>
              </a:p>
            </p:txBody>
          </p:sp>
          <p:sp>
            <p:nvSpPr>
              <p:cNvPr id="71" name="上箭头标注 70"/>
              <p:cNvSpPr/>
              <p:nvPr/>
            </p:nvSpPr>
            <p:spPr>
              <a:xfrm>
                <a:off x="1645217" y="1600200"/>
                <a:ext cx="1955800" cy="4296525"/>
              </a:xfrm>
              <a:prstGeom prst="upArrowCallout">
                <a:avLst>
                  <a:gd name="adj1" fmla="val 2597"/>
                  <a:gd name="adj2" fmla="val 2273"/>
                  <a:gd name="adj3" fmla="val 6169"/>
                  <a:gd name="adj4" fmla="val 7269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050" dirty="0">
                  <a:solidFill>
                    <a:schemeClr val="bg1"/>
                  </a:solidFill>
                  <a:latin typeface="+mn-ea"/>
                </a:endParaRPr>
              </a:p>
            </p:txBody>
          </p:sp>
        </p:grpSp>
        <p:sp>
          <p:nvSpPr>
            <p:cNvPr id="67" name="矩形 66"/>
            <p:cNvSpPr/>
            <p:nvPr/>
          </p:nvSpPr>
          <p:spPr>
            <a:xfrm>
              <a:off x="8745794" y="4366416"/>
              <a:ext cx="1826140" cy="1261884"/>
            </a:xfrm>
            <a:prstGeom prst="rect">
              <a:avLst/>
            </a:prstGeom>
            <a:grpFill/>
          </p:spPr>
          <p:txBody>
            <a:bodyPr wrap="square" numCol="1" spcCol="360000">
              <a:spAutoFit/>
            </a:bodyPr>
            <a:lstStyle/>
            <a:p>
              <a:pPr algn="ctr" defTabSz="913494">
                <a:lnSpc>
                  <a:spcPct val="130000"/>
                </a:lnSpc>
              </a:pPr>
              <a:r>
                <a:rPr lang="zh-CN" altLang="en-US" dirty="0">
                  <a:solidFill>
                    <a:schemeClr val="bg1"/>
                  </a:solidFill>
                  <a:latin typeface="+mn-ea"/>
                </a:rPr>
                <a:t>在这里输入你需要的文本内容在这里输入你需要的文本内容在这里输入你需要的文本内容在这里输入你需要的文本内容。</a:t>
              </a:r>
              <a:endParaRPr lang="zh-CN" altLang="en-US" dirty="0">
                <a:solidFill>
                  <a:schemeClr val="bg1"/>
                </a:solidFill>
                <a:latin typeface="+mn-ea"/>
              </a:endParaRPr>
            </a:p>
          </p:txBody>
        </p:sp>
        <p:sp>
          <p:nvSpPr>
            <p:cNvPr id="68" name="矩形 67"/>
            <p:cNvSpPr/>
            <p:nvPr/>
          </p:nvSpPr>
          <p:spPr>
            <a:xfrm>
              <a:off x="8776571" y="4027862"/>
              <a:ext cx="1764585" cy="307777"/>
            </a:xfrm>
            <a:prstGeom prst="rect">
              <a:avLst/>
            </a:prstGeom>
            <a:grpFill/>
          </p:spPr>
          <p:txBody>
            <a:bodyPr wrap="none">
              <a:spAutoFit/>
            </a:bodyPr>
            <a:lstStyle/>
            <a:p>
              <a:pPr algn="ctr" defTabSz="1827939">
                <a:defRPr/>
              </a:pPr>
              <a:r>
                <a:rPr lang="zh-CN" altLang="en-US" sz="2400" b="1" kern="0" dirty="0">
                  <a:solidFill>
                    <a:schemeClr val="bg1"/>
                  </a:solidFill>
                  <a:latin typeface="+mn-ea"/>
                </a:rPr>
                <a:t>点击此处添加标题</a:t>
              </a:r>
            </a:p>
          </p:txBody>
        </p:sp>
        <p:sp>
          <p:nvSpPr>
            <p:cNvPr id="69" name="Freeform 7"/>
            <p:cNvSpPr>
              <a:spLocks noEditPoints="1"/>
            </p:cNvSpPr>
            <p:nvPr/>
          </p:nvSpPr>
          <p:spPr bwMode="auto">
            <a:xfrm>
              <a:off x="9386340" y="3310366"/>
              <a:ext cx="545044" cy="397456"/>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grpFill/>
            <a:ln w="0">
              <a:noFill/>
              <a:prstDash val="solid"/>
              <a:round/>
            </a:ln>
          </p:spPr>
          <p:txBody>
            <a:bodyPr vert="horz" wrap="square" lIns="137160" tIns="68580" rIns="137160" bIns="68580" numCol="1" anchor="t" anchorCtr="0" compatLnSpc="1"/>
            <a:lstStyle/>
            <a:p>
              <a:endParaRPr lang="zh-CN" altLang="en-US" sz="4050" dirty="0">
                <a:solidFill>
                  <a:schemeClr val="bg1"/>
                </a:solidFill>
                <a:latin typeface="+mn-ea"/>
              </a:endParaRPr>
            </a:p>
          </p:txBody>
        </p:sp>
      </p:grpSp>
      <p:grpSp>
        <p:nvGrpSpPr>
          <p:cNvPr id="40" name="组合 39"/>
          <p:cNvGrpSpPr/>
          <p:nvPr/>
        </p:nvGrpSpPr>
        <p:grpSpPr>
          <a:xfrm>
            <a:off x="1007305" y="947449"/>
            <a:ext cx="6535202" cy="804983"/>
            <a:chOff x="1007305" y="947449"/>
            <a:chExt cx="6535202" cy="804983"/>
          </a:xfrm>
        </p:grpSpPr>
        <p:sp>
          <p:nvSpPr>
            <p:cNvPr id="43" name="文本框 42"/>
            <p:cNvSpPr txBox="1"/>
            <p:nvPr/>
          </p:nvSpPr>
          <p:spPr>
            <a:xfrm>
              <a:off x="1007305" y="947449"/>
              <a:ext cx="6535202" cy="646331"/>
            </a:xfrm>
            <a:prstGeom prst="rect">
              <a:avLst/>
            </a:prstGeom>
            <a:noFill/>
          </p:spPr>
          <p:txBody>
            <a:bodyPr wrap="square" rtlCol="0">
              <a:spAutoFit/>
            </a:bodyPr>
            <a:lstStyle/>
            <a:p>
              <a:r>
                <a:rPr lang="zh-CN" altLang="en-US" sz="3600" dirty="0">
                  <a:solidFill>
                    <a:prstClr val="white"/>
                  </a:solidFill>
                  <a:latin typeface="+mn-ea"/>
                </a:rPr>
                <a:t>在此输入标题</a:t>
              </a:r>
            </a:p>
          </p:txBody>
        </p:sp>
        <p:cxnSp>
          <p:nvCxnSpPr>
            <p:cNvPr id="51" name="直线连接符 5"/>
            <p:cNvCxnSpPr/>
            <p:nvPr/>
          </p:nvCxnSpPr>
          <p:spPr>
            <a:xfrm>
              <a:off x="1007305" y="1752432"/>
              <a:ext cx="3742116" cy="0"/>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advClick="0" advTm="1000">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6986104" y="5773740"/>
            <a:ext cx="2626550" cy="2360802"/>
            <a:chOff x="4634539" y="4060721"/>
            <a:chExt cx="1751033" cy="1573868"/>
          </a:xfrm>
        </p:grpSpPr>
        <p:sp>
          <p:nvSpPr>
            <p:cNvPr id="44" name="Freeform 8"/>
            <p:cNvSpPr/>
            <p:nvPr/>
          </p:nvSpPr>
          <p:spPr bwMode="auto">
            <a:xfrm>
              <a:off x="4634539" y="4060721"/>
              <a:ext cx="1751033" cy="1573868"/>
            </a:xfrm>
            <a:custGeom>
              <a:avLst/>
              <a:gdLst>
                <a:gd name="T0" fmla="*/ 1443 w 1443"/>
                <a:gd name="T1" fmla="*/ 457 h 1297"/>
                <a:gd name="T2" fmla="*/ 530 w 1443"/>
                <a:gd name="T3" fmla="*/ 1148 h 1297"/>
                <a:gd name="T4" fmla="*/ 647 w 1443"/>
                <a:gd name="T5" fmla="*/ 1297 h 1297"/>
                <a:gd name="T6" fmla="*/ 318 w 1443"/>
                <a:gd name="T7" fmla="*/ 1244 h 1297"/>
                <a:gd name="T8" fmla="*/ 0 w 1443"/>
                <a:gd name="T9" fmla="*/ 1202 h 1297"/>
                <a:gd name="T10" fmla="*/ 42 w 1443"/>
                <a:gd name="T11" fmla="*/ 872 h 1297"/>
                <a:gd name="T12" fmla="*/ 74 w 1443"/>
                <a:gd name="T13" fmla="*/ 553 h 1297"/>
                <a:gd name="T14" fmla="*/ 180 w 1443"/>
                <a:gd name="T15" fmla="*/ 691 h 1297"/>
                <a:gd name="T16" fmla="*/ 1093 w 1443"/>
                <a:gd name="T17" fmla="*/ 0 h 1297"/>
                <a:gd name="T18" fmla="*/ 1443 w 1443"/>
                <a:gd name="T19" fmla="*/ 457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3" h="1297">
                  <a:moveTo>
                    <a:pt x="1443" y="457"/>
                  </a:moveTo>
                  <a:lnTo>
                    <a:pt x="530" y="1148"/>
                  </a:lnTo>
                  <a:lnTo>
                    <a:pt x="647" y="1297"/>
                  </a:lnTo>
                  <a:lnTo>
                    <a:pt x="318" y="1244"/>
                  </a:lnTo>
                  <a:lnTo>
                    <a:pt x="0" y="1202"/>
                  </a:lnTo>
                  <a:lnTo>
                    <a:pt x="42" y="872"/>
                  </a:lnTo>
                  <a:lnTo>
                    <a:pt x="74" y="553"/>
                  </a:lnTo>
                  <a:lnTo>
                    <a:pt x="180" y="691"/>
                  </a:lnTo>
                  <a:lnTo>
                    <a:pt x="1093" y="0"/>
                  </a:lnTo>
                  <a:lnTo>
                    <a:pt x="1443" y="457"/>
                  </a:lnTo>
                  <a:close/>
                </a:path>
              </a:pathLst>
            </a:custGeom>
            <a:solidFill>
              <a:schemeClr val="accent1">
                <a:alpha val="30000"/>
              </a:schemeClr>
            </a:solidFill>
            <a:ln>
              <a:noFill/>
            </a:ln>
            <a:effectLst/>
          </p:spPr>
          <p:txBody>
            <a:bodyPr vert="horz" wrap="square" lIns="137160" tIns="68580" rIns="137160" bIns="68580" numCol="1" anchor="t" anchorCtr="0" compatLnSpc="1"/>
            <a:lstStyle/>
            <a:p>
              <a:endParaRPr lang="zh-CN" altLang="en-US" sz="1800" dirty="0">
                <a:latin typeface="微软雅黑" panose="020B0503020204020204" pitchFamily="34" charset="-122"/>
                <a:ea typeface="微软雅黑" panose="020B0503020204020204" pitchFamily="34" charset="-122"/>
              </a:endParaRPr>
            </a:p>
          </p:txBody>
        </p:sp>
        <p:grpSp>
          <p:nvGrpSpPr>
            <p:cNvPr id="46" name="组合 45"/>
            <p:cNvGrpSpPr/>
            <p:nvPr/>
          </p:nvGrpSpPr>
          <p:grpSpPr>
            <a:xfrm rot="8689124">
              <a:off x="5298716" y="4739083"/>
              <a:ext cx="322748" cy="292217"/>
              <a:chOff x="7889766" y="290514"/>
              <a:chExt cx="352425" cy="319087"/>
            </a:xfrm>
            <a:solidFill>
              <a:schemeClr val="bg1">
                <a:alpha val="80000"/>
              </a:schemeClr>
            </a:solidFill>
          </p:grpSpPr>
          <p:sp>
            <p:nvSpPr>
              <p:cNvPr id="47" name="Freeform 37"/>
              <p:cNvSpPr>
                <a:spLocks noEditPoints="1"/>
              </p:cNvSpPr>
              <p:nvPr/>
            </p:nvSpPr>
            <p:spPr bwMode="auto">
              <a:xfrm>
                <a:off x="7889766" y="488951"/>
                <a:ext cx="352425" cy="120650"/>
              </a:xfrm>
              <a:custGeom>
                <a:avLst/>
                <a:gdLst>
                  <a:gd name="T0" fmla="*/ 73 w 73"/>
                  <a:gd name="T1" fmla="*/ 20 h 25"/>
                  <a:gd name="T2" fmla="*/ 68 w 73"/>
                  <a:gd name="T3" fmla="*/ 4 h 25"/>
                  <a:gd name="T4" fmla="*/ 62 w 73"/>
                  <a:gd name="T5" fmla="*/ 0 h 25"/>
                  <a:gd name="T6" fmla="*/ 10 w 73"/>
                  <a:gd name="T7" fmla="*/ 0 h 25"/>
                  <a:gd name="T8" fmla="*/ 5 w 73"/>
                  <a:gd name="T9" fmla="*/ 4 h 25"/>
                  <a:gd name="T10" fmla="*/ 0 w 73"/>
                  <a:gd name="T11" fmla="*/ 20 h 25"/>
                  <a:gd name="T12" fmla="*/ 4 w 73"/>
                  <a:gd name="T13" fmla="*/ 25 h 25"/>
                  <a:gd name="T14" fmla="*/ 69 w 73"/>
                  <a:gd name="T15" fmla="*/ 25 h 25"/>
                  <a:gd name="T16" fmla="*/ 73 w 73"/>
                  <a:gd name="T17" fmla="*/ 20 h 25"/>
                  <a:gd name="T18" fmla="*/ 64 w 73"/>
                  <a:gd name="T19" fmla="*/ 22 h 25"/>
                  <a:gd name="T20" fmla="*/ 10 w 73"/>
                  <a:gd name="T21" fmla="*/ 22 h 25"/>
                  <a:gd name="T22" fmla="*/ 7 w 73"/>
                  <a:gd name="T23" fmla="*/ 19 h 25"/>
                  <a:gd name="T24" fmla="*/ 7 w 73"/>
                  <a:gd name="T25" fmla="*/ 17 h 25"/>
                  <a:gd name="T26" fmla="*/ 10 w 73"/>
                  <a:gd name="T27" fmla="*/ 7 h 25"/>
                  <a:gd name="T28" fmla="*/ 16 w 73"/>
                  <a:gd name="T29" fmla="*/ 2 h 25"/>
                  <a:gd name="T30" fmla="*/ 58 w 73"/>
                  <a:gd name="T31" fmla="*/ 2 h 25"/>
                  <a:gd name="T32" fmla="*/ 64 w 73"/>
                  <a:gd name="T33" fmla="*/ 7 h 25"/>
                  <a:gd name="T34" fmla="*/ 67 w 73"/>
                  <a:gd name="T35" fmla="*/ 17 h 25"/>
                  <a:gd name="T36" fmla="*/ 67 w 73"/>
                  <a:gd name="T37" fmla="*/ 19 h 25"/>
                  <a:gd name="T38" fmla="*/ 64 w 73"/>
                  <a:gd name="T39" fmla="*/ 2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3" h="25">
                    <a:moveTo>
                      <a:pt x="73" y="20"/>
                    </a:moveTo>
                    <a:cubicBezTo>
                      <a:pt x="68" y="4"/>
                      <a:pt x="68" y="4"/>
                      <a:pt x="68" y="4"/>
                    </a:cubicBezTo>
                    <a:cubicBezTo>
                      <a:pt x="67" y="2"/>
                      <a:pt x="65" y="0"/>
                      <a:pt x="62" y="0"/>
                    </a:cubicBezTo>
                    <a:cubicBezTo>
                      <a:pt x="10" y="0"/>
                      <a:pt x="10" y="0"/>
                      <a:pt x="10" y="0"/>
                    </a:cubicBezTo>
                    <a:cubicBezTo>
                      <a:pt x="8" y="0"/>
                      <a:pt x="5" y="2"/>
                      <a:pt x="5" y="4"/>
                    </a:cubicBezTo>
                    <a:cubicBezTo>
                      <a:pt x="0" y="20"/>
                      <a:pt x="0" y="20"/>
                      <a:pt x="0" y="20"/>
                    </a:cubicBezTo>
                    <a:cubicBezTo>
                      <a:pt x="0" y="23"/>
                      <a:pt x="1" y="25"/>
                      <a:pt x="4" y="25"/>
                    </a:cubicBezTo>
                    <a:cubicBezTo>
                      <a:pt x="69" y="25"/>
                      <a:pt x="69" y="25"/>
                      <a:pt x="69" y="25"/>
                    </a:cubicBezTo>
                    <a:cubicBezTo>
                      <a:pt x="72" y="25"/>
                      <a:pt x="73" y="23"/>
                      <a:pt x="73" y="20"/>
                    </a:cubicBezTo>
                    <a:close/>
                    <a:moveTo>
                      <a:pt x="64" y="22"/>
                    </a:moveTo>
                    <a:cubicBezTo>
                      <a:pt x="10" y="22"/>
                      <a:pt x="10" y="22"/>
                      <a:pt x="10" y="22"/>
                    </a:cubicBezTo>
                    <a:cubicBezTo>
                      <a:pt x="8" y="22"/>
                      <a:pt x="7" y="20"/>
                      <a:pt x="7" y="19"/>
                    </a:cubicBezTo>
                    <a:cubicBezTo>
                      <a:pt x="7" y="18"/>
                      <a:pt x="7" y="18"/>
                      <a:pt x="7" y="17"/>
                    </a:cubicBezTo>
                    <a:cubicBezTo>
                      <a:pt x="10" y="7"/>
                      <a:pt x="10" y="7"/>
                      <a:pt x="10" y="7"/>
                    </a:cubicBezTo>
                    <a:cubicBezTo>
                      <a:pt x="11" y="4"/>
                      <a:pt x="13" y="2"/>
                      <a:pt x="16" y="2"/>
                    </a:cubicBezTo>
                    <a:cubicBezTo>
                      <a:pt x="58" y="2"/>
                      <a:pt x="58" y="2"/>
                      <a:pt x="58" y="2"/>
                    </a:cubicBezTo>
                    <a:cubicBezTo>
                      <a:pt x="60" y="2"/>
                      <a:pt x="63" y="4"/>
                      <a:pt x="64" y="7"/>
                    </a:cubicBezTo>
                    <a:cubicBezTo>
                      <a:pt x="67" y="17"/>
                      <a:pt x="67" y="17"/>
                      <a:pt x="67" y="17"/>
                    </a:cubicBezTo>
                    <a:cubicBezTo>
                      <a:pt x="67" y="18"/>
                      <a:pt x="67" y="18"/>
                      <a:pt x="67" y="19"/>
                    </a:cubicBezTo>
                    <a:cubicBezTo>
                      <a:pt x="67" y="21"/>
                      <a:pt x="66" y="22"/>
                      <a:pt x="64"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1800" dirty="0">
                  <a:latin typeface="微软雅黑" panose="020B0503020204020204" pitchFamily="34" charset="-122"/>
                  <a:ea typeface="微软雅黑" panose="020B0503020204020204" pitchFamily="34" charset="-122"/>
                </a:endParaRPr>
              </a:p>
            </p:txBody>
          </p:sp>
          <p:sp>
            <p:nvSpPr>
              <p:cNvPr id="48" name="Freeform 38"/>
              <p:cNvSpPr>
                <a:spLocks noEditPoints="1"/>
              </p:cNvSpPr>
              <p:nvPr/>
            </p:nvSpPr>
            <p:spPr bwMode="auto">
              <a:xfrm>
                <a:off x="7924691" y="503239"/>
                <a:ext cx="288925" cy="85725"/>
              </a:xfrm>
              <a:custGeom>
                <a:avLst/>
                <a:gdLst>
                  <a:gd name="T0" fmla="*/ 51 w 60"/>
                  <a:gd name="T1" fmla="*/ 0 h 18"/>
                  <a:gd name="T2" fmla="*/ 9 w 60"/>
                  <a:gd name="T3" fmla="*/ 0 h 18"/>
                  <a:gd name="T4" fmla="*/ 3 w 60"/>
                  <a:gd name="T5" fmla="*/ 4 h 18"/>
                  <a:gd name="T6" fmla="*/ 0 w 60"/>
                  <a:gd name="T7" fmla="*/ 14 h 18"/>
                  <a:gd name="T8" fmla="*/ 0 w 60"/>
                  <a:gd name="T9" fmla="*/ 16 h 18"/>
                  <a:gd name="T10" fmla="*/ 3 w 60"/>
                  <a:gd name="T11" fmla="*/ 18 h 18"/>
                  <a:gd name="T12" fmla="*/ 57 w 60"/>
                  <a:gd name="T13" fmla="*/ 18 h 18"/>
                  <a:gd name="T14" fmla="*/ 60 w 60"/>
                  <a:gd name="T15" fmla="*/ 16 h 18"/>
                  <a:gd name="T16" fmla="*/ 59 w 60"/>
                  <a:gd name="T17" fmla="*/ 14 h 18"/>
                  <a:gd name="T18" fmla="*/ 56 w 60"/>
                  <a:gd name="T19" fmla="*/ 4 h 18"/>
                  <a:gd name="T20" fmla="*/ 51 w 60"/>
                  <a:gd name="T21" fmla="*/ 0 h 18"/>
                  <a:gd name="T22" fmla="*/ 34 w 60"/>
                  <a:gd name="T23" fmla="*/ 16 h 18"/>
                  <a:gd name="T24" fmla="*/ 25 w 60"/>
                  <a:gd name="T25" fmla="*/ 16 h 18"/>
                  <a:gd name="T26" fmla="*/ 23 w 60"/>
                  <a:gd name="T27" fmla="*/ 14 h 18"/>
                  <a:gd name="T28" fmla="*/ 23 w 60"/>
                  <a:gd name="T29" fmla="*/ 14 h 18"/>
                  <a:gd name="T30" fmla="*/ 23 w 60"/>
                  <a:gd name="T31" fmla="*/ 13 h 18"/>
                  <a:gd name="T32" fmla="*/ 26 w 60"/>
                  <a:gd name="T33" fmla="*/ 11 h 18"/>
                  <a:gd name="T34" fmla="*/ 33 w 60"/>
                  <a:gd name="T35" fmla="*/ 11 h 18"/>
                  <a:gd name="T36" fmla="*/ 36 w 60"/>
                  <a:gd name="T37" fmla="*/ 13 h 18"/>
                  <a:gd name="T38" fmla="*/ 36 w 60"/>
                  <a:gd name="T39" fmla="*/ 14 h 18"/>
                  <a:gd name="T40" fmla="*/ 36 w 60"/>
                  <a:gd name="T41" fmla="*/ 14 h 18"/>
                  <a:gd name="T42" fmla="*/ 36 w 60"/>
                  <a:gd name="T43" fmla="*/ 14 h 18"/>
                  <a:gd name="T44" fmla="*/ 36 w 60"/>
                  <a:gd name="T45" fmla="*/ 14 h 18"/>
                  <a:gd name="T46" fmla="*/ 34 w 60"/>
                  <a:gd name="T47"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 h="18">
                    <a:moveTo>
                      <a:pt x="51" y="0"/>
                    </a:moveTo>
                    <a:cubicBezTo>
                      <a:pt x="9" y="0"/>
                      <a:pt x="9" y="0"/>
                      <a:pt x="9" y="0"/>
                    </a:cubicBezTo>
                    <a:cubicBezTo>
                      <a:pt x="6" y="0"/>
                      <a:pt x="4" y="2"/>
                      <a:pt x="3" y="4"/>
                    </a:cubicBezTo>
                    <a:cubicBezTo>
                      <a:pt x="0" y="14"/>
                      <a:pt x="0" y="14"/>
                      <a:pt x="0" y="14"/>
                    </a:cubicBezTo>
                    <a:cubicBezTo>
                      <a:pt x="0" y="15"/>
                      <a:pt x="0" y="15"/>
                      <a:pt x="0" y="16"/>
                    </a:cubicBezTo>
                    <a:cubicBezTo>
                      <a:pt x="0" y="17"/>
                      <a:pt x="1" y="18"/>
                      <a:pt x="3" y="18"/>
                    </a:cubicBezTo>
                    <a:cubicBezTo>
                      <a:pt x="57" y="18"/>
                      <a:pt x="57" y="18"/>
                      <a:pt x="57" y="18"/>
                    </a:cubicBezTo>
                    <a:cubicBezTo>
                      <a:pt x="58" y="18"/>
                      <a:pt x="60" y="17"/>
                      <a:pt x="60" y="16"/>
                    </a:cubicBezTo>
                    <a:cubicBezTo>
                      <a:pt x="60" y="15"/>
                      <a:pt x="60" y="15"/>
                      <a:pt x="59" y="14"/>
                    </a:cubicBezTo>
                    <a:cubicBezTo>
                      <a:pt x="56" y="4"/>
                      <a:pt x="56" y="4"/>
                      <a:pt x="56" y="4"/>
                    </a:cubicBezTo>
                    <a:cubicBezTo>
                      <a:pt x="56" y="2"/>
                      <a:pt x="53" y="0"/>
                      <a:pt x="51" y="0"/>
                    </a:cubicBezTo>
                    <a:close/>
                    <a:moveTo>
                      <a:pt x="34" y="16"/>
                    </a:moveTo>
                    <a:cubicBezTo>
                      <a:pt x="25" y="16"/>
                      <a:pt x="25" y="16"/>
                      <a:pt x="25" y="16"/>
                    </a:cubicBezTo>
                    <a:cubicBezTo>
                      <a:pt x="24" y="16"/>
                      <a:pt x="23" y="15"/>
                      <a:pt x="23" y="14"/>
                    </a:cubicBezTo>
                    <a:cubicBezTo>
                      <a:pt x="23" y="14"/>
                      <a:pt x="23" y="14"/>
                      <a:pt x="23" y="14"/>
                    </a:cubicBezTo>
                    <a:cubicBezTo>
                      <a:pt x="23" y="13"/>
                      <a:pt x="23" y="13"/>
                      <a:pt x="23" y="13"/>
                    </a:cubicBezTo>
                    <a:cubicBezTo>
                      <a:pt x="24" y="12"/>
                      <a:pt x="25" y="11"/>
                      <a:pt x="26" y="11"/>
                    </a:cubicBezTo>
                    <a:cubicBezTo>
                      <a:pt x="33" y="11"/>
                      <a:pt x="33" y="11"/>
                      <a:pt x="33" y="11"/>
                    </a:cubicBezTo>
                    <a:cubicBezTo>
                      <a:pt x="34" y="11"/>
                      <a:pt x="35" y="12"/>
                      <a:pt x="36" y="13"/>
                    </a:cubicBezTo>
                    <a:cubicBezTo>
                      <a:pt x="36" y="14"/>
                      <a:pt x="36" y="14"/>
                      <a:pt x="36" y="14"/>
                    </a:cubicBezTo>
                    <a:cubicBezTo>
                      <a:pt x="36" y="14"/>
                      <a:pt x="36" y="14"/>
                      <a:pt x="36" y="14"/>
                    </a:cubicBezTo>
                    <a:cubicBezTo>
                      <a:pt x="36" y="14"/>
                      <a:pt x="36" y="14"/>
                      <a:pt x="36" y="14"/>
                    </a:cubicBezTo>
                    <a:cubicBezTo>
                      <a:pt x="36" y="14"/>
                      <a:pt x="36" y="14"/>
                      <a:pt x="36" y="14"/>
                    </a:cubicBezTo>
                    <a:cubicBezTo>
                      <a:pt x="36" y="15"/>
                      <a:pt x="35" y="16"/>
                      <a:pt x="3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1800" dirty="0">
                  <a:latin typeface="微软雅黑" panose="020B0503020204020204" pitchFamily="34" charset="-122"/>
                  <a:ea typeface="微软雅黑" panose="020B0503020204020204" pitchFamily="34" charset="-122"/>
                </a:endParaRPr>
              </a:p>
            </p:txBody>
          </p:sp>
          <p:sp>
            <p:nvSpPr>
              <p:cNvPr id="49" name="Freeform 39"/>
              <p:cNvSpPr/>
              <p:nvPr/>
            </p:nvSpPr>
            <p:spPr bwMode="auto">
              <a:xfrm>
                <a:off x="7918341" y="498476"/>
                <a:ext cx="295275" cy="95250"/>
              </a:xfrm>
              <a:custGeom>
                <a:avLst/>
                <a:gdLst>
                  <a:gd name="T0" fmla="*/ 61 w 61"/>
                  <a:gd name="T1" fmla="*/ 15 h 20"/>
                  <a:gd name="T2" fmla="*/ 61 w 61"/>
                  <a:gd name="T3" fmla="*/ 15 h 20"/>
                  <a:gd name="T4" fmla="*/ 58 w 61"/>
                  <a:gd name="T5" fmla="*/ 20 h 20"/>
                  <a:gd name="T6" fmla="*/ 4 w 61"/>
                  <a:gd name="T7" fmla="*/ 20 h 20"/>
                  <a:gd name="T8" fmla="*/ 1 w 61"/>
                  <a:gd name="T9" fmla="*/ 15 h 20"/>
                  <a:gd name="T10" fmla="*/ 4 w 61"/>
                  <a:gd name="T11" fmla="*/ 5 h 20"/>
                  <a:gd name="T12" fmla="*/ 10 w 61"/>
                  <a:gd name="T13" fmla="*/ 1 h 20"/>
                  <a:gd name="T14" fmla="*/ 52 w 61"/>
                  <a:gd name="T15" fmla="*/ 1 h 20"/>
                  <a:gd name="T16" fmla="*/ 57 w 61"/>
                  <a:gd name="T17" fmla="*/ 5 h 20"/>
                  <a:gd name="T18" fmla="*/ 61 w 61"/>
                  <a:gd name="T19" fmla="*/ 15 h 20"/>
                  <a:gd name="T20" fmla="*/ 61 w 61"/>
                  <a:gd name="T21" fmla="*/ 15 h 20"/>
                  <a:gd name="T22" fmla="*/ 58 w 61"/>
                  <a:gd name="T23" fmla="*/ 5 h 20"/>
                  <a:gd name="T24" fmla="*/ 52 w 61"/>
                  <a:gd name="T25" fmla="*/ 0 h 20"/>
                  <a:gd name="T26" fmla="*/ 10 w 61"/>
                  <a:gd name="T27" fmla="*/ 0 h 20"/>
                  <a:gd name="T28" fmla="*/ 4 w 61"/>
                  <a:gd name="T29" fmla="*/ 5 h 20"/>
                  <a:gd name="T30" fmla="*/ 1 w 61"/>
                  <a:gd name="T31" fmla="*/ 15 h 20"/>
                  <a:gd name="T32" fmla="*/ 1 w 61"/>
                  <a:gd name="T33" fmla="*/ 17 h 20"/>
                  <a:gd name="T34" fmla="*/ 4 w 61"/>
                  <a:gd name="T35" fmla="*/ 20 h 20"/>
                  <a:gd name="T36" fmla="*/ 58 w 61"/>
                  <a:gd name="T37" fmla="*/ 20 h 20"/>
                  <a:gd name="T38" fmla="*/ 61 w 61"/>
                  <a:gd name="T39" fmla="*/ 17 h 20"/>
                  <a:gd name="T40" fmla="*/ 61 w 61"/>
                  <a:gd name="T41"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20">
                    <a:moveTo>
                      <a:pt x="61" y="15"/>
                    </a:moveTo>
                    <a:cubicBezTo>
                      <a:pt x="61" y="15"/>
                      <a:pt x="61" y="15"/>
                      <a:pt x="61" y="15"/>
                    </a:cubicBezTo>
                    <a:cubicBezTo>
                      <a:pt x="61" y="18"/>
                      <a:pt x="60" y="20"/>
                      <a:pt x="58" y="20"/>
                    </a:cubicBezTo>
                    <a:cubicBezTo>
                      <a:pt x="4" y="20"/>
                      <a:pt x="4" y="20"/>
                      <a:pt x="4" y="20"/>
                    </a:cubicBezTo>
                    <a:cubicBezTo>
                      <a:pt x="2" y="20"/>
                      <a:pt x="0" y="18"/>
                      <a:pt x="1" y="15"/>
                    </a:cubicBezTo>
                    <a:cubicBezTo>
                      <a:pt x="4" y="5"/>
                      <a:pt x="4" y="5"/>
                      <a:pt x="4" y="5"/>
                    </a:cubicBezTo>
                    <a:cubicBezTo>
                      <a:pt x="5" y="3"/>
                      <a:pt x="7" y="1"/>
                      <a:pt x="10" y="1"/>
                    </a:cubicBezTo>
                    <a:cubicBezTo>
                      <a:pt x="52" y="1"/>
                      <a:pt x="52" y="1"/>
                      <a:pt x="52" y="1"/>
                    </a:cubicBezTo>
                    <a:cubicBezTo>
                      <a:pt x="54" y="1"/>
                      <a:pt x="57" y="3"/>
                      <a:pt x="57" y="5"/>
                    </a:cubicBezTo>
                    <a:cubicBezTo>
                      <a:pt x="61" y="15"/>
                      <a:pt x="61" y="15"/>
                      <a:pt x="61" y="15"/>
                    </a:cubicBezTo>
                    <a:cubicBezTo>
                      <a:pt x="61" y="15"/>
                      <a:pt x="61" y="15"/>
                      <a:pt x="61" y="15"/>
                    </a:cubicBezTo>
                    <a:cubicBezTo>
                      <a:pt x="58" y="5"/>
                      <a:pt x="58" y="5"/>
                      <a:pt x="58" y="5"/>
                    </a:cubicBezTo>
                    <a:cubicBezTo>
                      <a:pt x="57" y="2"/>
                      <a:pt x="54" y="0"/>
                      <a:pt x="52" y="0"/>
                    </a:cubicBezTo>
                    <a:cubicBezTo>
                      <a:pt x="10" y="0"/>
                      <a:pt x="10" y="0"/>
                      <a:pt x="10" y="0"/>
                    </a:cubicBezTo>
                    <a:cubicBezTo>
                      <a:pt x="7" y="0"/>
                      <a:pt x="5" y="2"/>
                      <a:pt x="4" y="5"/>
                    </a:cubicBezTo>
                    <a:cubicBezTo>
                      <a:pt x="1" y="15"/>
                      <a:pt x="1" y="15"/>
                      <a:pt x="1" y="15"/>
                    </a:cubicBezTo>
                    <a:cubicBezTo>
                      <a:pt x="1" y="16"/>
                      <a:pt x="1" y="16"/>
                      <a:pt x="1" y="17"/>
                    </a:cubicBezTo>
                    <a:cubicBezTo>
                      <a:pt x="1" y="18"/>
                      <a:pt x="2" y="20"/>
                      <a:pt x="4" y="20"/>
                    </a:cubicBezTo>
                    <a:cubicBezTo>
                      <a:pt x="58" y="20"/>
                      <a:pt x="58" y="20"/>
                      <a:pt x="58" y="20"/>
                    </a:cubicBezTo>
                    <a:cubicBezTo>
                      <a:pt x="60" y="20"/>
                      <a:pt x="61" y="19"/>
                      <a:pt x="61" y="17"/>
                    </a:cubicBezTo>
                    <a:cubicBezTo>
                      <a:pt x="61" y="16"/>
                      <a:pt x="61" y="16"/>
                      <a:pt x="61"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1800" dirty="0">
                  <a:latin typeface="微软雅黑" panose="020B0503020204020204" pitchFamily="34" charset="-122"/>
                  <a:ea typeface="微软雅黑" panose="020B0503020204020204" pitchFamily="34" charset="-122"/>
                </a:endParaRPr>
              </a:p>
            </p:txBody>
          </p:sp>
          <p:sp>
            <p:nvSpPr>
              <p:cNvPr id="50" name="Freeform 40"/>
              <p:cNvSpPr/>
              <p:nvPr/>
            </p:nvSpPr>
            <p:spPr bwMode="auto">
              <a:xfrm>
                <a:off x="8034229" y="555626"/>
                <a:ext cx="63500" cy="19050"/>
              </a:xfrm>
              <a:custGeom>
                <a:avLst/>
                <a:gdLst>
                  <a:gd name="T0" fmla="*/ 10 w 13"/>
                  <a:gd name="T1" fmla="*/ 0 h 4"/>
                  <a:gd name="T2" fmla="*/ 3 w 13"/>
                  <a:gd name="T3" fmla="*/ 0 h 4"/>
                  <a:gd name="T4" fmla="*/ 3 w 13"/>
                  <a:gd name="T5" fmla="*/ 0 h 4"/>
                  <a:gd name="T6" fmla="*/ 1 w 13"/>
                  <a:gd name="T7" fmla="*/ 2 h 4"/>
                  <a:gd name="T8" fmla="*/ 0 w 13"/>
                  <a:gd name="T9" fmla="*/ 3 h 4"/>
                  <a:gd name="T10" fmla="*/ 0 w 13"/>
                  <a:gd name="T11" fmla="*/ 3 h 4"/>
                  <a:gd name="T12" fmla="*/ 2 w 13"/>
                  <a:gd name="T13" fmla="*/ 4 h 4"/>
                  <a:gd name="T14" fmla="*/ 11 w 13"/>
                  <a:gd name="T15" fmla="*/ 4 h 4"/>
                  <a:gd name="T16" fmla="*/ 13 w 13"/>
                  <a:gd name="T17" fmla="*/ 3 h 4"/>
                  <a:gd name="T18" fmla="*/ 13 w 13"/>
                  <a:gd name="T19" fmla="*/ 3 h 4"/>
                  <a:gd name="T20" fmla="*/ 12 w 13"/>
                  <a:gd name="T21" fmla="*/ 2 h 4"/>
                  <a:gd name="T22" fmla="*/ 10 w 13"/>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4">
                    <a:moveTo>
                      <a:pt x="10" y="0"/>
                    </a:moveTo>
                    <a:cubicBezTo>
                      <a:pt x="3" y="0"/>
                      <a:pt x="3" y="0"/>
                      <a:pt x="3" y="0"/>
                    </a:cubicBezTo>
                    <a:cubicBezTo>
                      <a:pt x="3" y="0"/>
                      <a:pt x="3" y="0"/>
                      <a:pt x="3" y="0"/>
                    </a:cubicBezTo>
                    <a:cubicBezTo>
                      <a:pt x="2" y="0"/>
                      <a:pt x="1" y="1"/>
                      <a:pt x="1" y="2"/>
                    </a:cubicBezTo>
                    <a:cubicBezTo>
                      <a:pt x="0" y="3"/>
                      <a:pt x="0" y="3"/>
                      <a:pt x="0" y="3"/>
                    </a:cubicBezTo>
                    <a:cubicBezTo>
                      <a:pt x="0" y="3"/>
                      <a:pt x="0" y="3"/>
                      <a:pt x="0" y="3"/>
                    </a:cubicBezTo>
                    <a:cubicBezTo>
                      <a:pt x="0" y="4"/>
                      <a:pt x="1" y="4"/>
                      <a:pt x="2" y="4"/>
                    </a:cubicBezTo>
                    <a:cubicBezTo>
                      <a:pt x="11" y="4"/>
                      <a:pt x="11" y="4"/>
                      <a:pt x="11" y="4"/>
                    </a:cubicBezTo>
                    <a:cubicBezTo>
                      <a:pt x="12" y="4"/>
                      <a:pt x="13" y="4"/>
                      <a:pt x="13" y="3"/>
                    </a:cubicBezTo>
                    <a:cubicBezTo>
                      <a:pt x="13" y="3"/>
                      <a:pt x="13" y="3"/>
                      <a:pt x="13" y="3"/>
                    </a:cubicBezTo>
                    <a:cubicBezTo>
                      <a:pt x="12" y="2"/>
                      <a:pt x="12" y="2"/>
                      <a:pt x="12" y="2"/>
                    </a:cubicBezTo>
                    <a:cubicBezTo>
                      <a:pt x="12" y="1"/>
                      <a:pt x="11" y="0"/>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1800" dirty="0">
                  <a:latin typeface="微软雅黑" panose="020B0503020204020204" pitchFamily="34" charset="-122"/>
                  <a:ea typeface="微软雅黑" panose="020B0503020204020204" pitchFamily="34" charset="-122"/>
                </a:endParaRPr>
              </a:p>
            </p:txBody>
          </p:sp>
          <p:sp>
            <p:nvSpPr>
              <p:cNvPr id="51" name="Freeform 41"/>
              <p:cNvSpPr/>
              <p:nvPr/>
            </p:nvSpPr>
            <p:spPr bwMode="auto">
              <a:xfrm>
                <a:off x="8034229" y="555626"/>
                <a:ext cx="63500" cy="23813"/>
              </a:xfrm>
              <a:custGeom>
                <a:avLst/>
                <a:gdLst>
                  <a:gd name="T0" fmla="*/ 13 w 13"/>
                  <a:gd name="T1" fmla="*/ 3 h 5"/>
                  <a:gd name="T2" fmla="*/ 11 w 13"/>
                  <a:gd name="T3" fmla="*/ 5 h 5"/>
                  <a:gd name="T4" fmla="*/ 2 w 13"/>
                  <a:gd name="T5" fmla="*/ 5 h 5"/>
                  <a:gd name="T6" fmla="*/ 0 w 13"/>
                  <a:gd name="T7" fmla="*/ 3 h 5"/>
                  <a:gd name="T8" fmla="*/ 0 w 13"/>
                  <a:gd name="T9" fmla="*/ 2 h 5"/>
                  <a:gd name="T10" fmla="*/ 3 w 13"/>
                  <a:gd name="T11" fmla="*/ 0 h 5"/>
                  <a:gd name="T12" fmla="*/ 10 w 13"/>
                  <a:gd name="T13" fmla="*/ 0 h 5"/>
                  <a:gd name="T14" fmla="*/ 12 w 13"/>
                  <a:gd name="T15" fmla="*/ 2 h 5"/>
                  <a:gd name="T16" fmla="*/ 13 w 13"/>
                  <a:gd name="T17" fmla="*/ 3 h 5"/>
                  <a:gd name="T18" fmla="*/ 13 w 13"/>
                  <a:gd name="T19" fmla="*/ 3 h 5"/>
                  <a:gd name="T20" fmla="*/ 13 w 13"/>
                  <a:gd name="T21" fmla="*/ 2 h 5"/>
                  <a:gd name="T22" fmla="*/ 10 w 13"/>
                  <a:gd name="T23" fmla="*/ 0 h 5"/>
                  <a:gd name="T24" fmla="*/ 3 w 13"/>
                  <a:gd name="T25" fmla="*/ 0 h 5"/>
                  <a:gd name="T26" fmla="*/ 0 w 13"/>
                  <a:gd name="T27" fmla="*/ 2 h 5"/>
                  <a:gd name="T28" fmla="*/ 0 w 13"/>
                  <a:gd name="T29" fmla="*/ 3 h 5"/>
                  <a:gd name="T30" fmla="*/ 0 w 13"/>
                  <a:gd name="T31" fmla="*/ 3 h 5"/>
                  <a:gd name="T32" fmla="*/ 2 w 13"/>
                  <a:gd name="T33" fmla="*/ 5 h 5"/>
                  <a:gd name="T34" fmla="*/ 11 w 13"/>
                  <a:gd name="T35" fmla="*/ 5 h 5"/>
                  <a:gd name="T36" fmla="*/ 13 w 13"/>
                  <a:gd name="T37" fmla="*/ 3 h 5"/>
                  <a:gd name="T38" fmla="*/ 13 w 13"/>
                  <a:gd name="T3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5">
                    <a:moveTo>
                      <a:pt x="13" y="3"/>
                    </a:moveTo>
                    <a:cubicBezTo>
                      <a:pt x="13" y="4"/>
                      <a:pt x="12" y="5"/>
                      <a:pt x="11" y="5"/>
                    </a:cubicBezTo>
                    <a:cubicBezTo>
                      <a:pt x="2" y="5"/>
                      <a:pt x="2" y="5"/>
                      <a:pt x="2" y="5"/>
                    </a:cubicBezTo>
                    <a:cubicBezTo>
                      <a:pt x="1" y="5"/>
                      <a:pt x="0" y="4"/>
                      <a:pt x="0" y="3"/>
                    </a:cubicBezTo>
                    <a:cubicBezTo>
                      <a:pt x="0" y="2"/>
                      <a:pt x="0" y="2"/>
                      <a:pt x="0" y="2"/>
                    </a:cubicBezTo>
                    <a:cubicBezTo>
                      <a:pt x="1" y="1"/>
                      <a:pt x="2" y="0"/>
                      <a:pt x="3" y="0"/>
                    </a:cubicBezTo>
                    <a:cubicBezTo>
                      <a:pt x="10" y="0"/>
                      <a:pt x="10" y="0"/>
                      <a:pt x="10" y="0"/>
                    </a:cubicBezTo>
                    <a:cubicBezTo>
                      <a:pt x="11" y="0"/>
                      <a:pt x="12" y="1"/>
                      <a:pt x="12" y="2"/>
                    </a:cubicBezTo>
                    <a:cubicBezTo>
                      <a:pt x="13" y="3"/>
                      <a:pt x="13" y="3"/>
                      <a:pt x="13" y="3"/>
                    </a:cubicBezTo>
                    <a:cubicBezTo>
                      <a:pt x="13" y="3"/>
                      <a:pt x="13" y="3"/>
                      <a:pt x="13" y="3"/>
                    </a:cubicBezTo>
                    <a:cubicBezTo>
                      <a:pt x="13" y="2"/>
                      <a:pt x="13" y="2"/>
                      <a:pt x="13" y="2"/>
                    </a:cubicBezTo>
                    <a:cubicBezTo>
                      <a:pt x="12" y="1"/>
                      <a:pt x="11" y="0"/>
                      <a:pt x="10" y="0"/>
                    </a:cubicBezTo>
                    <a:cubicBezTo>
                      <a:pt x="3" y="0"/>
                      <a:pt x="3" y="0"/>
                      <a:pt x="3" y="0"/>
                    </a:cubicBezTo>
                    <a:cubicBezTo>
                      <a:pt x="2" y="0"/>
                      <a:pt x="1" y="1"/>
                      <a:pt x="0" y="2"/>
                    </a:cubicBezTo>
                    <a:cubicBezTo>
                      <a:pt x="0" y="3"/>
                      <a:pt x="0" y="3"/>
                      <a:pt x="0" y="3"/>
                    </a:cubicBezTo>
                    <a:cubicBezTo>
                      <a:pt x="0" y="3"/>
                      <a:pt x="0" y="3"/>
                      <a:pt x="0" y="3"/>
                    </a:cubicBezTo>
                    <a:cubicBezTo>
                      <a:pt x="0" y="4"/>
                      <a:pt x="1" y="5"/>
                      <a:pt x="2" y="5"/>
                    </a:cubicBezTo>
                    <a:cubicBezTo>
                      <a:pt x="11" y="5"/>
                      <a:pt x="11" y="5"/>
                      <a:pt x="11" y="5"/>
                    </a:cubicBezTo>
                    <a:cubicBezTo>
                      <a:pt x="12" y="5"/>
                      <a:pt x="13" y="4"/>
                      <a:pt x="13" y="3"/>
                    </a:cubicBezTo>
                    <a:cubicBezTo>
                      <a:pt x="13" y="3"/>
                      <a:pt x="13" y="3"/>
                      <a:pt x="1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1800" dirty="0">
                  <a:latin typeface="微软雅黑" panose="020B0503020204020204" pitchFamily="34" charset="-122"/>
                  <a:ea typeface="微软雅黑" panose="020B0503020204020204" pitchFamily="34" charset="-122"/>
                </a:endParaRPr>
              </a:p>
            </p:txBody>
          </p:sp>
          <p:sp>
            <p:nvSpPr>
              <p:cNvPr id="52" name="Freeform 42"/>
              <p:cNvSpPr>
                <a:spLocks noEditPoints="1"/>
              </p:cNvSpPr>
              <p:nvPr/>
            </p:nvSpPr>
            <p:spPr bwMode="auto">
              <a:xfrm>
                <a:off x="7918341" y="290514"/>
                <a:ext cx="295275" cy="193675"/>
              </a:xfrm>
              <a:custGeom>
                <a:avLst/>
                <a:gdLst>
                  <a:gd name="T0" fmla="*/ 0 w 186"/>
                  <a:gd name="T1" fmla="*/ 0 h 122"/>
                  <a:gd name="T2" fmla="*/ 0 w 186"/>
                  <a:gd name="T3" fmla="*/ 122 h 122"/>
                  <a:gd name="T4" fmla="*/ 186 w 186"/>
                  <a:gd name="T5" fmla="*/ 122 h 122"/>
                  <a:gd name="T6" fmla="*/ 186 w 186"/>
                  <a:gd name="T7" fmla="*/ 0 h 122"/>
                  <a:gd name="T8" fmla="*/ 0 w 186"/>
                  <a:gd name="T9" fmla="*/ 0 h 122"/>
                  <a:gd name="T10" fmla="*/ 167 w 186"/>
                  <a:gd name="T11" fmla="*/ 106 h 122"/>
                  <a:gd name="T12" fmla="*/ 19 w 186"/>
                  <a:gd name="T13" fmla="*/ 106 h 122"/>
                  <a:gd name="T14" fmla="*/ 19 w 186"/>
                  <a:gd name="T15" fmla="*/ 15 h 122"/>
                  <a:gd name="T16" fmla="*/ 167 w 186"/>
                  <a:gd name="T17" fmla="*/ 15 h 122"/>
                  <a:gd name="T18" fmla="*/ 167 w 186"/>
                  <a:gd name="T19"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6" h="122">
                    <a:moveTo>
                      <a:pt x="0" y="0"/>
                    </a:moveTo>
                    <a:lnTo>
                      <a:pt x="0" y="122"/>
                    </a:lnTo>
                    <a:lnTo>
                      <a:pt x="186" y="122"/>
                    </a:lnTo>
                    <a:lnTo>
                      <a:pt x="186" y="0"/>
                    </a:lnTo>
                    <a:lnTo>
                      <a:pt x="0" y="0"/>
                    </a:lnTo>
                    <a:close/>
                    <a:moveTo>
                      <a:pt x="167" y="106"/>
                    </a:moveTo>
                    <a:lnTo>
                      <a:pt x="19" y="106"/>
                    </a:lnTo>
                    <a:lnTo>
                      <a:pt x="19" y="15"/>
                    </a:lnTo>
                    <a:lnTo>
                      <a:pt x="167" y="15"/>
                    </a:lnTo>
                    <a:lnTo>
                      <a:pt x="167" y="1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1800" dirty="0">
                  <a:latin typeface="微软雅黑" panose="020B0503020204020204" pitchFamily="34" charset="-122"/>
                  <a:ea typeface="微软雅黑" panose="020B0503020204020204" pitchFamily="34" charset="-122"/>
                </a:endParaRPr>
              </a:p>
            </p:txBody>
          </p:sp>
        </p:grpSp>
      </p:grpSp>
      <p:grpSp>
        <p:nvGrpSpPr>
          <p:cNvPr id="53" name="组合 52"/>
          <p:cNvGrpSpPr/>
          <p:nvPr/>
        </p:nvGrpSpPr>
        <p:grpSpPr>
          <a:xfrm>
            <a:off x="8676380" y="5502179"/>
            <a:ext cx="2360802" cy="2626550"/>
            <a:chOff x="5761395" y="3879679"/>
            <a:chExt cx="1573868" cy="1751033"/>
          </a:xfrm>
        </p:grpSpPr>
        <p:sp>
          <p:nvSpPr>
            <p:cNvPr id="54" name="Freeform 8"/>
            <p:cNvSpPr/>
            <p:nvPr/>
          </p:nvSpPr>
          <p:spPr bwMode="auto">
            <a:xfrm rot="17395988">
              <a:off x="5672812" y="3968262"/>
              <a:ext cx="1751033" cy="1573868"/>
            </a:xfrm>
            <a:custGeom>
              <a:avLst/>
              <a:gdLst>
                <a:gd name="T0" fmla="*/ 1443 w 1443"/>
                <a:gd name="T1" fmla="*/ 457 h 1297"/>
                <a:gd name="T2" fmla="*/ 530 w 1443"/>
                <a:gd name="T3" fmla="*/ 1148 h 1297"/>
                <a:gd name="T4" fmla="*/ 647 w 1443"/>
                <a:gd name="T5" fmla="*/ 1297 h 1297"/>
                <a:gd name="T6" fmla="*/ 318 w 1443"/>
                <a:gd name="T7" fmla="*/ 1244 h 1297"/>
                <a:gd name="T8" fmla="*/ 0 w 1443"/>
                <a:gd name="T9" fmla="*/ 1202 h 1297"/>
                <a:gd name="T10" fmla="*/ 42 w 1443"/>
                <a:gd name="T11" fmla="*/ 872 h 1297"/>
                <a:gd name="T12" fmla="*/ 74 w 1443"/>
                <a:gd name="T13" fmla="*/ 553 h 1297"/>
                <a:gd name="T14" fmla="*/ 180 w 1443"/>
                <a:gd name="T15" fmla="*/ 691 h 1297"/>
                <a:gd name="T16" fmla="*/ 1093 w 1443"/>
                <a:gd name="T17" fmla="*/ 0 h 1297"/>
                <a:gd name="T18" fmla="*/ 1443 w 1443"/>
                <a:gd name="T19" fmla="*/ 457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3" h="1297">
                  <a:moveTo>
                    <a:pt x="1443" y="457"/>
                  </a:moveTo>
                  <a:lnTo>
                    <a:pt x="530" y="1148"/>
                  </a:lnTo>
                  <a:lnTo>
                    <a:pt x="647" y="1297"/>
                  </a:lnTo>
                  <a:lnTo>
                    <a:pt x="318" y="1244"/>
                  </a:lnTo>
                  <a:lnTo>
                    <a:pt x="0" y="1202"/>
                  </a:lnTo>
                  <a:lnTo>
                    <a:pt x="42" y="872"/>
                  </a:lnTo>
                  <a:lnTo>
                    <a:pt x="74" y="553"/>
                  </a:lnTo>
                  <a:lnTo>
                    <a:pt x="180" y="691"/>
                  </a:lnTo>
                  <a:lnTo>
                    <a:pt x="1093" y="0"/>
                  </a:lnTo>
                  <a:lnTo>
                    <a:pt x="1443" y="457"/>
                  </a:lnTo>
                  <a:close/>
                </a:path>
              </a:pathLst>
            </a:custGeom>
            <a:solidFill>
              <a:schemeClr val="bg1">
                <a:alpha val="30000"/>
              </a:schemeClr>
            </a:solidFill>
            <a:ln>
              <a:noFill/>
            </a:ln>
            <a:effectLst/>
          </p:spPr>
          <p:txBody>
            <a:bodyPr vert="horz" wrap="square" lIns="137160" tIns="68580" rIns="137160" bIns="68580" numCol="1" anchor="t" anchorCtr="0" compatLnSpc="1"/>
            <a:lstStyle/>
            <a:p>
              <a:endParaRPr lang="zh-CN" altLang="en-US" sz="1800" dirty="0">
                <a:latin typeface="微软雅黑" panose="020B0503020204020204" pitchFamily="34" charset="-122"/>
                <a:ea typeface="微软雅黑" panose="020B0503020204020204" pitchFamily="34" charset="-122"/>
              </a:endParaRPr>
            </a:p>
          </p:txBody>
        </p:sp>
        <p:grpSp>
          <p:nvGrpSpPr>
            <p:cNvPr id="56" name="组合 55"/>
            <p:cNvGrpSpPr/>
            <p:nvPr/>
          </p:nvGrpSpPr>
          <p:grpSpPr>
            <a:xfrm rot="4320592">
              <a:off x="6432930" y="4682440"/>
              <a:ext cx="285165" cy="274553"/>
              <a:chOff x="7273816" y="285751"/>
              <a:chExt cx="341313" cy="328613"/>
            </a:xfrm>
            <a:solidFill>
              <a:schemeClr val="bg1">
                <a:alpha val="80000"/>
              </a:schemeClr>
            </a:solidFill>
          </p:grpSpPr>
          <p:sp>
            <p:nvSpPr>
              <p:cNvPr id="57" name="Freeform 62"/>
              <p:cNvSpPr>
                <a:spLocks noEditPoints="1"/>
              </p:cNvSpPr>
              <p:nvPr/>
            </p:nvSpPr>
            <p:spPr bwMode="auto">
              <a:xfrm>
                <a:off x="7273816" y="285751"/>
                <a:ext cx="341313" cy="255588"/>
              </a:xfrm>
              <a:custGeom>
                <a:avLst/>
                <a:gdLst>
                  <a:gd name="T0" fmla="*/ 1 w 71"/>
                  <a:gd name="T1" fmla="*/ 53 h 53"/>
                  <a:gd name="T2" fmla="*/ 0 w 71"/>
                  <a:gd name="T3" fmla="*/ 53 h 53"/>
                  <a:gd name="T4" fmla="*/ 0 w 71"/>
                  <a:gd name="T5" fmla="*/ 52 h 53"/>
                  <a:gd name="T6" fmla="*/ 0 w 71"/>
                  <a:gd name="T7" fmla="*/ 1 h 53"/>
                  <a:gd name="T8" fmla="*/ 0 w 71"/>
                  <a:gd name="T9" fmla="*/ 0 h 53"/>
                  <a:gd name="T10" fmla="*/ 1 w 71"/>
                  <a:gd name="T11" fmla="*/ 0 h 53"/>
                  <a:gd name="T12" fmla="*/ 69 w 71"/>
                  <a:gd name="T13" fmla="*/ 0 h 53"/>
                  <a:gd name="T14" fmla="*/ 70 w 71"/>
                  <a:gd name="T15" fmla="*/ 0 h 53"/>
                  <a:gd name="T16" fmla="*/ 71 w 71"/>
                  <a:gd name="T17" fmla="*/ 1 h 53"/>
                  <a:gd name="T18" fmla="*/ 71 w 71"/>
                  <a:gd name="T19" fmla="*/ 52 h 53"/>
                  <a:gd name="T20" fmla="*/ 70 w 71"/>
                  <a:gd name="T21" fmla="*/ 53 h 53"/>
                  <a:gd name="T22" fmla="*/ 69 w 71"/>
                  <a:gd name="T23" fmla="*/ 53 h 53"/>
                  <a:gd name="T24" fmla="*/ 1 w 71"/>
                  <a:gd name="T25" fmla="*/ 53 h 53"/>
                  <a:gd name="T26" fmla="*/ 69 w 71"/>
                  <a:gd name="T27" fmla="*/ 52 h 53"/>
                  <a:gd name="T28" fmla="*/ 69 w 71"/>
                  <a:gd name="T29" fmla="*/ 50 h 53"/>
                  <a:gd name="T30" fmla="*/ 69 w 71"/>
                  <a:gd name="T31" fmla="*/ 52 h 53"/>
                  <a:gd name="T32" fmla="*/ 2 w 71"/>
                  <a:gd name="T33" fmla="*/ 50 h 53"/>
                  <a:gd name="T34" fmla="*/ 68 w 71"/>
                  <a:gd name="T35" fmla="*/ 50 h 53"/>
                  <a:gd name="T36" fmla="*/ 68 w 71"/>
                  <a:gd name="T37" fmla="*/ 3 h 53"/>
                  <a:gd name="T38" fmla="*/ 2 w 71"/>
                  <a:gd name="T39" fmla="*/ 3 h 53"/>
                  <a:gd name="T40" fmla="*/ 2 w 71"/>
                  <a:gd name="T41" fmla="*/ 5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53">
                    <a:moveTo>
                      <a:pt x="1" y="53"/>
                    </a:moveTo>
                    <a:cubicBezTo>
                      <a:pt x="0" y="53"/>
                      <a:pt x="0" y="53"/>
                      <a:pt x="0" y="53"/>
                    </a:cubicBezTo>
                    <a:cubicBezTo>
                      <a:pt x="0" y="52"/>
                      <a:pt x="0" y="52"/>
                      <a:pt x="0" y="52"/>
                    </a:cubicBezTo>
                    <a:cubicBezTo>
                      <a:pt x="0" y="1"/>
                      <a:pt x="0" y="1"/>
                      <a:pt x="0" y="1"/>
                    </a:cubicBezTo>
                    <a:cubicBezTo>
                      <a:pt x="0" y="1"/>
                      <a:pt x="0" y="1"/>
                      <a:pt x="0" y="0"/>
                    </a:cubicBezTo>
                    <a:cubicBezTo>
                      <a:pt x="0" y="0"/>
                      <a:pt x="1" y="0"/>
                      <a:pt x="1" y="0"/>
                    </a:cubicBezTo>
                    <a:cubicBezTo>
                      <a:pt x="69" y="0"/>
                      <a:pt x="69" y="0"/>
                      <a:pt x="69" y="0"/>
                    </a:cubicBezTo>
                    <a:cubicBezTo>
                      <a:pt x="70" y="0"/>
                      <a:pt x="70" y="0"/>
                      <a:pt x="70" y="0"/>
                    </a:cubicBezTo>
                    <a:cubicBezTo>
                      <a:pt x="71" y="1"/>
                      <a:pt x="71" y="1"/>
                      <a:pt x="71" y="1"/>
                    </a:cubicBezTo>
                    <a:cubicBezTo>
                      <a:pt x="71" y="52"/>
                      <a:pt x="71" y="52"/>
                      <a:pt x="71" y="52"/>
                    </a:cubicBezTo>
                    <a:cubicBezTo>
                      <a:pt x="71" y="52"/>
                      <a:pt x="71" y="52"/>
                      <a:pt x="70" y="53"/>
                    </a:cubicBezTo>
                    <a:cubicBezTo>
                      <a:pt x="70" y="53"/>
                      <a:pt x="70" y="53"/>
                      <a:pt x="69" y="53"/>
                    </a:cubicBezTo>
                    <a:lnTo>
                      <a:pt x="1" y="53"/>
                    </a:lnTo>
                    <a:close/>
                    <a:moveTo>
                      <a:pt x="69" y="52"/>
                    </a:moveTo>
                    <a:cubicBezTo>
                      <a:pt x="69" y="50"/>
                      <a:pt x="69" y="50"/>
                      <a:pt x="69" y="50"/>
                    </a:cubicBezTo>
                    <a:lnTo>
                      <a:pt x="69" y="52"/>
                    </a:lnTo>
                    <a:close/>
                    <a:moveTo>
                      <a:pt x="2" y="50"/>
                    </a:moveTo>
                    <a:cubicBezTo>
                      <a:pt x="68" y="50"/>
                      <a:pt x="68" y="50"/>
                      <a:pt x="68" y="50"/>
                    </a:cubicBezTo>
                    <a:cubicBezTo>
                      <a:pt x="68" y="3"/>
                      <a:pt x="68" y="3"/>
                      <a:pt x="68" y="3"/>
                    </a:cubicBezTo>
                    <a:cubicBezTo>
                      <a:pt x="2" y="3"/>
                      <a:pt x="2" y="3"/>
                      <a:pt x="2" y="3"/>
                    </a:cubicBezTo>
                    <a:lnTo>
                      <a:pt x="2"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1800" dirty="0">
                  <a:latin typeface="微软雅黑" panose="020B0503020204020204" pitchFamily="34" charset="-122"/>
                  <a:ea typeface="微软雅黑" panose="020B0503020204020204" pitchFamily="34" charset="-122"/>
                </a:endParaRPr>
              </a:p>
            </p:txBody>
          </p:sp>
          <p:sp>
            <p:nvSpPr>
              <p:cNvPr id="58" name="Freeform 63"/>
              <p:cNvSpPr>
                <a:spLocks noEditPoints="1"/>
              </p:cNvSpPr>
              <p:nvPr/>
            </p:nvSpPr>
            <p:spPr bwMode="auto">
              <a:xfrm>
                <a:off x="7297629" y="304801"/>
                <a:ext cx="288925" cy="217488"/>
              </a:xfrm>
              <a:custGeom>
                <a:avLst/>
                <a:gdLst>
                  <a:gd name="T0" fmla="*/ 6 w 182"/>
                  <a:gd name="T1" fmla="*/ 137 h 137"/>
                  <a:gd name="T2" fmla="*/ 3 w 182"/>
                  <a:gd name="T3" fmla="*/ 134 h 137"/>
                  <a:gd name="T4" fmla="*/ 0 w 182"/>
                  <a:gd name="T5" fmla="*/ 134 h 137"/>
                  <a:gd name="T6" fmla="*/ 0 w 182"/>
                  <a:gd name="T7" fmla="*/ 3 h 137"/>
                  <a:gd name="T8" fmla="*/ 3 w 182"/>
                  <a:gd name="T9" fmla="*/ 0 h 137"/>
                  <a:gd name="T10" fmla="*/ 6 w 182"/>
                  <a:gd name="T11" fmla="*/ 0 h 137"/>
                  <a:gd name="T12" fmla="*/ 179 w 182"/>
                  <a:gd name="T13" fmla="*/ 0 h 137"/>
                  <a:gd name="T14" fmla="*/ 182 w 182"/>
                  <a:gd name="T15" fmla="*/ 0 h 137"/>
                  <a:gd name="T16" fmla="*/ 182 w 182"/>
                  <a:gd name="T17" fmla="*/ 3 h 137"/>
                  <a:gd name="T18" fmla="*/ 182 w 182"/>
                  <a:gd name="T19" fmla="*/ 134 h 137"/>
                  <a:gd name="T20" fmla="*/ 182 w 182"/>
                  <a:gd name="T21" fmla="*/ 134 h 137"/>
                  <a:gd name="T22" fmla="*/ 179 w 182"/>
                  <a:gd name="T23" fmla="*/ 137 h 137"/>
                  <a:gd name="T24" fmla="*/ 6 w 182"/>
                  <a:gd name="T25" fmla="*/ 137 h 137"/>
                  <a:gd name="T26" fmla="*/ 179 w 182"/>
                  <a:gd name="T27" fmla="*/ 134 h 137"/>
                  <a:gd name="T28" fmla="*/ 179 w 182"/>
                  <a:gd name="T29" fmla="*/ 128 h 137"/>
                  <a:gd name="T30" fmla="*/ 179 w 182"/>
                  <a:gd name="T31" fmla="*/ 134 h 137"/>
                  <a:gd name="T32" fmla="*/ 9 w 182"/>
                  <a:gd name="T33" fmla="*/ 128 h 137"/>
                  <a:gd name="T34" fmla="*/ 176 w 182"/>
                  <a:gd name="T35" fmla="*/ 128 h 137"/>
                  <a:gd name="T36" fmla="*/ 176 w 182"/>
                  <a:gd name="T37" fmla="*/ 6 h 137"/>
                  <a:gd name="T38" fmla="*/ 9 w 182"/>
                  <a:gd name="T39" fmla="*/ 6 h 137"/>
                  <a:gd name="T40" fmla="*/ 9 w 182"/>
                  <a:gd name="T41" fmla="*/ 12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2" h="137">
                    <a:moveTo>
                      <a:pt x="6" y="137"/>
                    </a:moveTo>
                    <a:lnTo>
                      <a:pt x="3" y="134"/>
                    </a:lnTo>
                    <a:lnTo>
                      <a:pt x="0" y="134"/>
                    </a:lnTo>
                    <a:lnTo>
                      <a:pt x="0" y="3"/>
                    </a:lnTo>
                    <a:lnTo>
                      <a:pt x="3" y="0"/>
                    </a:lnTo>
                    <a:lnTo>
                      <a:pt x="6" y="0"/>
                    </a:lnTo>
                    <a:lnTo>
                      <a:pt x="179" y="0"/>
                    </a:lnTo>
                    <a:lnTo>
                      <a:pt x="182" y="0"/>
                    </a:lnTo>
                    <a:lnTo>
                      <a:pt x="182" y="3"/>
                    </a:lnTo>
                    <a:lnTo>
                      <a:pt x="182" y="134"/>
                    </a:lnTo>
                    <a:lnTo>
                      <a:pt x="182" y="134"/>
                    </a:lnTo>
                    <a:lnTo>
                      <a:pt x="179" y="137"/>
                    </a:lnTo>
                    <a:lnTo>
                      <a:pt x="6" y="137"/>
                    </a:lnTo>
                    <a:close/>
                    <a:moveTo>
                      <a:pt x="179" y="134"/>
                    </a:moveTo>
                    <a:lnTo>
                      <a:pt x="179" y="128"/>
                    </a:lnTo>
                    <a:lnTo>
                      <a:pt x="179" y="134"/>
                    </a:lnTo>
                    <a:close/>
                    <a:moveTo>
                      <a:pt x="9" y="128"/>
                    </a:moveTo>
                    <a:lnTo>
                      <a:pt x="176" y="128"/>
                    </a:lnTo>
                    <a:lnTo>
                      <a:pt x="176" y="6"/>
                    </a:lnTo>
                    <a:lnTo>
                      <a:pt x="9" y="6"/>
                    </a:lnTo>
                    <a:lnTo>
                      <a:pt x="9"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1800" dirty="0">
                  <a:latin typeface="微软雅黑" panose="020B0503020204020204" pitchFamily="34" charset="-122"/>
                  <a:ea typeface="微软雅黑" panose="020B0503020204020204" pitchFamily="34" charset="-122"/>
                </a:endParaRPr>
              </a:p>
            </p:txBody>
          </p:sp>
          <p:sp>
            <p:nvSpPr>
              <p:cNvPr id="59" name="Freeform 64"/>
              <p:cNvSpPr>
                <a:spLocks noEditPoints="1"/>
              </p:cNvSpPr>
              <p:nvPr/>
            </p:nvSpPr>
            <p:spPr bwMode="auto">
              <a:xfrm>
                <a:off x="7278579" y="569914"/>
                <a:ext cx="327025" cy="44450"/>
              </a:xfrm>
              <a:custGeom>
                <a:avLst/>
                <a:gdLst>
                  <a:gd name="T0" fmla="*/ 2 w 68"/>
                  <a:gd name="T1" fmla="*/ 9 h 9"/>
                  <a:gd name="T2" fmla="*/ 1 w 68"/>
                  <a:gd name="T3" fmla="*/ 9 h 9"/>
                  <a:gd name="T4" fmla="*/ 0 w 68"/>
                  <a:gd name="T5" fmla="*/ 8 h 9"/>
                  <a:gd name="T6" fmla="*/ 0 w 68"/>
                  <a:gd name="T7" fmla="*/ 1 h 9"/>
                  <a:gd name="T8" fmla="*/ 1 w 68"/>
                  <a:gd name="T9" fmla="*/ 1 h 9"/>
                  <a:gd name="T10" fmla="*/ 2 w 68"/>
                  <a:gd name="T11" fmla="*/ 0 h 9"/>
                  <a:gd name="T12" fmla="*/ 66 w 68"/>
                  <a:gd name="T13" fmla="*/ 0 h 9"/>
                  <a:gd name="T14" fmla="*/ 68 w 68"/>
                  <a:gd name="T15" fmla="*/ 1 h 9"/>
                  <a:gd name="T16" fmla="*/ 68 w 68"/>
                  <a:gd name="T17" fmla="*/ 1 h 9"/>
                  <a:gd name="T18" fmla="*/ 68 w 68"/>
                  <a:gd name="T19" fmla="*/ 8 h 9"/>
                  <a:gd name="T20" fmla="*/ 68 w 68"/>
                  <a:gd name="T21" fmla="*/ 9 h 9"/>
                  <a:gd name="T22" fmla="*/ 66 w 68"/>
                  <a:gd name="T23" fmla="*/ 9 h 9"/>
                  <a:gd name="T24" fmla="*/ 2 w 68"/>
                  <a:gd name="T25" fmla="*/ 9 h 9"/>
                  <a:gd name="T26" fmla="*/ 66 w 68"/>
                  <a:gd name="T27" fmla="*/ 8 h 9"/>
                  <a:gd name="T28" fmla="*/ 66 w 68"/>
                  <a:gd name="T29" fmla="*/ 7 h 9"/>
                  <a:gd name="T30" fmla="*/ 66 w 68"/>
                  <a:gd name="T31" fmla="*/ 8 h 9"/>
                  <a:gd name="T32" fmla="*/ 5 w 68"/>
                  <a:gd name="T33" fmla="*/ 7 h 9"/>
                  <a:gd name="T34" fmla="*/ 64 w 68"/>
                  <a:gd name="T35" fmla="*/ 7 h 9"/>
                  <a:gd name="T36" fmla="*/ 64 w 68"/>
                  <a:gd name="T37" fmla="*/ 2 h 9"/>
                  <a:gd name="T38" fmla="*/ 5 w 68"/>
                  <a:gd name="T39" fmla="*/ 2 h 9"/>
                  <a:gd name="T40" fmla="*/ 5 w 68"/>
                  <a:gd name="T41"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8" h="9">
                    <a:moveTo>
                      <a:pt x="2" y="9"/>
                    </a:moveTo>
                    <a:cubicBezTo>
                      <a:pt x="2" y="9"/>
                      <a:pt x="1" y="9"/>
                      <a:pt x="1" y="9"/>
                    </a:cubicBezTo>
                    <a:cubicBezTo>
                      <a:pt x="0" y="8"/>
                      <a:pt x="0" y="8"/>
                      <a:pt x="0" y="8"/>
                    </a:cubicBezTo>
                    <a:cubicBezTo>
                      <a:pt x="0" y="1"/>
                      <a:pt x="0" y="1"/>
                      <a:pt x="0" y="1"/>
                    </a:cubicBezTo>
                    <a:cubicBezTo>
                      <a:pt x="0" y="1"/>
                      <a:pt x="0" y="1"/>
                      <a:pt x="1" y="1"/>
                    </a:cubicBezTo>
                    <a:cubicBezTo>
                      <a:pt x="1" y="1"/>
                      <a:pt x="2" y="0"/>
                      <a:pt x="2" y="0"/>
                    </a:cubicBezTo>
                    <a:cubicBezTo>
                      <a:pt x="66" y="0"/>
                      <a:pt x="66" y="0"/>
                      <a:pt x="66" y="0"/>
                    </a:cubicBezTo>
                    <a:cubicBezTo>
                      <a:pt x="67" y="0"/>
                      <a:pt x="67" y="1"/>
                      <a:pt x="68" y="1"/>
                    </a:cubicBezTo>
                    <a:cubicBezTo>
                      <a:pt x="68" y="1"/>
                      <a:pt x="68" y="1"/>
                      <a:pt x="68" y="1"/>
                    </a:cubicBezTo>
                    <a:cubicBezTo>
                      <a:pt x="68" y="8"/>
                      <a:pt x="68" y="8"/>
                      <a:pt x="68" y="8"/>
                    </a:cubicBezTo>
                    <a:cubicBezTo>
                      <a:pt x="68" y="8"/>
                      <a:pt x="68" y="8"/>
                      <a:pt x="68" y="9"/>
                    </a:cubicBezTo>
                    <a:cubicBezTo>
                      <a:pt x="67" y="9"/>
                      <a:pt x="67" y="9"/>
                      <a:pt x="66" y="9"/>
                    </a:cubicBezTo>
                    <a:lnTo>
                      <a:pt x="2" y="9"/>
                    </a:lnTo>
                    <a:close/>
                    <a:moveTo>
                      <a:pt x="66" y="8"/>
                    </a:moveTo>
                    <a:cubicBezTo>
                      <a:pt x="66" y="7"/>
                      <a:pt x="66" y="7"/>
                      <a:pt x="66" y="7"/>
                    </a:cubicBezTo>
                    <a:lnTo>
                      <a:pt x="66" y="8"/>
                    </a:lnTo>
                    <a:close/>
                    <a:moveTo>
                      <a:pt x="5" y="7"/>
                    </a:moveTo>
                    <a:cubicBezTo>
                      <a:pt x="64" y="7"/>
                      <a:pt x="64" y="7"/>
                      <a:pt x="64" y="7"/>
                    </a:cubicBezTo>
                    <a:cubicBezTo>
                      <a:pt x="64" y="2"/>
                      <a:pt x="64" y="2"/>
                      <a:pt x="64" y="2"/>
                    </a:cubicBezTo>
                    <a:cubicBezTo>
                      <a:pt x="5" y="2"/>
                      <a:pt x="5" y="2"/>
                      <a:pt x="5" y="2"/>
                    </a:cubicBezTo>
                    <a:lnTo>
                      <a:pt x="5"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1800" dirty="0">
                  <a:latin typeface="微软雅黑" panose="020B0503020204020204" pitchFamily="34" charset="-122"/>
                  <a:ea typeface="微软雅黑" panose="020B0503020204020204" pitchFamily="34" charset="-122"/>
                </a:endParaRPr>
              </a:p>
            </p:txBody>
          </p:sp>
          <p:sp>
            <p:nvSpPr>
              <p:cNvPr id="60" name="Freeform 65"/>
              <p:cNvSpPr>
                <a:spLocks noEditPoints="1"/>
              </p:cNvSpPr>
              <p:nvPr/>
            </p:nvSpPr>
            <p:spPr bwMode="auto">
              <a:xfrm>
                <a:off x="7354779" y="546101"/>
                <a:ext cx="179388" cy="23813"/>
              </a:xfrm>
              <a:custGeom>
                <a:avLst/>
                <a:gdLst>
                  <a:gd name="T0" fmla="*/ 3 w 113"/>
                  <a:gd name="T1" fmla="*/ 15 h 15"/>
                  <a:gd name="T2" fmla="*/ 0 w 113"/>
                  <a:gd name="T3" fmla="*/ 12 h 15"/>
                  <a:gd name="T4" fmla="*/ 0 w 113"/>
                  <a:gd name="T5" fmla="*/ 12 h 15"/>
                  <a:gd name="T6" fmla="*/ 0 w 113"/>
                  <a:gd name="T7" fmla="*/ 0 h 15"/>
                  <a:gd name="T8" fmla="*/ 0 w 113"/>
                  <a:gd name="T9" fmla="*/ 0 h 15"/>
                  <a:gd name="T10" fmla="*/ 3 w 113"/>
                  <a:gd name="T11" fmla="*/ 0 h 15"/>
                  <a:gd name="T12" fmla="*/ 110 w 113"/>
                  <a:gd name="T13" fmla="*/ 0 h 15"/>
                  <a:gd name="T14" fmla="*/ 113 w 113"/>
                  <a:gd name="T15" fmla="*/ 0 h 15"/>
                  <a:gd name="T16" fmla="*/ 113 w 113"/>
                  <a:gd name="T17" fmla="*/ 0 h 15"/>
                  <a:gd name="T18" fmla="*/ 113 w 113"/>
                  <a:gd name="T19" fmla="*/ 12 h 15"/>
                  <a:gd name="T20" fmla="*/ 113 w 113"/>
                  <a:gd name="T21" fmla="*/ 12 h 15"/>
                  <a:gd name="T22" fmla="*/ 110 w 113"/>
                  <a:gd name="T23" fmla="*/ 15 h 15"/>
                  <a:gd name="T24" fmla="*/ 3 w 113"/>
                  <a:gd name="T25" fmla="*/ 15 h 15"/>
                  <a:gd name="T26" fmla="*/ 110 w 113"/>
                  <a:gd name="T27" fmla="*/ 12 h 15"/>
                  <a:gd name="T28" fmla="*/ 110 w 113"/>
                  <a:gd name="T29" fmla="*/ 12 h 15"/>
                  <a:gd name="T30" fmla="*/ 110 w 113"/>
                  <a:gd name="T31" fmla="*/ 12 h 15"/>
                  <a:gd name="T32" fmla="*/ 6 w 113"/>
                  <a:gd name="T33" fmla="*/ 12 h 15"/>
                  <a:gd name="T34" fmla="*/ 103 w 113"/>
                  <a:gd name="T35" fmla="*/ 12 h 15"/>
                  <a:gd name="T36" fmla="*/ 103 w 113"/>
                  <a:gd name="T37" fmla="*/ 3 h 15"/>
                  <a:gd name="T38" fmla="*/ 6 w 113"/>
                  <a:gd name="T39" fmla="*/ 3 h 15"/>
                  <a:gd name="T40" fmla="*/ 6 w 113"/>
                  <a:gd name="T41" fmla="*/ 1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5">
                    <a:moveTo>
                      <a:pt x="3" y="15"/>
                    </a:moveTo>
                    <a:lnTo>
                      <a:pt x="0" y="12"/>
                    </a:lnTo>
                    <a:lnTo>
                      <a:pt x="0" y="12"/>
                    </a:lnTo>
                    <a:lnTo>
                      <a:pt x="0" y="0"/>
                    </a:lnTo>
                    <a:lnTo>
                      <a:pt x="0" y="0"/>
                    </a:lnTo>
                    <a:lnTo>
                      <a:pt x="3" y="0"/>
                    </a:lnTo>
                    <a:lnTo>
                      <a:pt x="110" y="0"/>
                    </a:lnTo>
                    <a:lnTo>
                      <a:pt x="113" y="0"/>
                    </a:lnTo>
                    <a:lnTo>
                      <a:pt x="113" y="0"/>
                    </a:lnTo>
                    <a:lnTo>
                      <a:pt x="113" y="12"/>
                    </a:lnTo>
                    <a:lnTo>
                      <a:pt x="113" y="12"/>
                    </a:lnTo>
                    <a:lnTo>
                      <a:pt x="110" y="15"/>
                    </a:lnTo>
                    <a:lnTo>
                      <a:pt x="3" y="15"/>
                    </a:lnTo>
                    <a:close/>
                    <a:moveTo>
                      <a:pt x="110" y="12"/>
                    </a:moveTo>
                    <a:lnTo>
                      <a:pt x="110" y="12"/>
                    </a:lnTo>
                    <a:lnTo>
                      <a:pt x="110" y="12"/>
                    </a:lnTo>
                    <a:close/>
                    <a:moveTo>
                      <a:pt x="6" y="12"/>
                    </a:moveTo>
                    <a:lnTo>
                      <a:pt x="103" y="12"/>
                    </a:lnTo>
                    <a:lnTo>
                      <a:pt x="103" y="3"/>
                    </a:lnTo>
                    <a:lnTo>
                      <a:pt x="6" y="3"/>
                    </a:lnTo>
                    <a:lnTo>
                      <a:pt x="6"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1800" dirty="0">
                  <a:latin typeface="微软雅黑" panose="020B0503020204020204" pitchFamily="34" charset="-122"/>
                  <a:ea typeface="微软雅黑" panose="020B0503020204020204" pitchFamily="34" charset="-122"/>
                </a:endParaRPr>
              </a:p>
            </p:txBody>
          </p:sp>
          <p:sp>
            <p:nvSpPr>
              <p:cNvPr id="61" name="Freeform 66"/>
              <p:cNvSpPr>
                <a:spLocks noEditPoints="1"/>
              </p:cNvSpPr>
              <p:nvPr/>
            </p:nvSpPr>
            <p:spPr bwMode="auto">
              <a:xfrm>
                <a:off x="7297629" y="304801"/>
                <a:ext cx="288925" cy="217488"/>
              </a:xfrm>
              <a:custGeom>
                <a:avLst/>
                <a:gdLst>
                  <a:gd name="T0" fmla="*/ 6 w 182"/>
                  <a:gd name="T1" fmla="*/ 137 h 137"/>
                  <a:gd name="T2" fmla="*/ 3 w 182"/>
                  <a:gd name="T3" fmla="*/ 134 h 137"/>
                  <a:gd name="T4" fmla="*/ 0 w 182"/>
                  <a:gd name="T5" fmla="*/ 134 h 137"/>
                  <a:gd name="T6" fmla="*/ 0 w 182"/>
                  <a:gd name="T7" fmla="*/ 3 h 137"/>
                  <a:gd name="T8" fmla="*/ 3 w 182"/>
                  <a:gd name="T9" fmla="*/ 0 h 137"/>
                  <a:gd name="T10" fmla="*/ 6 w 182"/>
                  <a:gd name="T11" fmla="*/ 0 h 137"/>
                  <a:gd name="T12" fmla="*/ 179 w 182"/>
                  <a:gd name="T13" fmla="*/ 0 h 137"/>
                  <a:gd name="T14" fmla="*/ 182 w 182"/>
                  <a:gd name="T15" fmla="*/ 0 h 137"/>
                  <a:gd name="T16" fmla="*/ 182 w 182"/>
                  <a:gd name="T17" fmla="*/ 3 h 137"/>
                  <a:gd name="T18" fmla="*/ 182 w 182"/>
                  <a:gd name="T19" fmla="*/ 134 h 137"/>
                  <a:gd name="T20" fmla="*/ 182 w 182"/>
                  <a:gd name="T21" fmla="*/ 134 h 137"/>
                  <a:gd name="T22" fmla="*/ 179 w 182"/>
                  <a:gd name="T23" fmla="*/ 137 h 137"/>
                  <a:gd name="T24" fmla="*/ 6 w 182"/>
                  <a:gd name="T25" fmla="*/ 137 h 137"/>
                  <a:gd name="T26" fmla="*/ 179 w 182"/>
                  <a:gd name="T27" fmla="*/ 134 h 137"/>
                  <a:gd name="T28" fmla="*/ 179 w 182"/>
                  <a:gd name="T29" fmla="*/ 128 h 137"/>
                  <a:gd name="T30" fmla="*/ 179 w 182"/>
                  <a:gd name="T31" fmla="*/ 134 h 137"/>
                  <a:gd name="T32" fmla="*/ 9 w 182"/>
                  <a:gd name="T33" fmla="*/ 128 h 137"/>
                  <a:gd name="T34" fmla="*/ 176 w 182"/>
                  <a:gd name="T35" fmla="*/ 128 h 137"/>
                  <a:gd name="T36" fmla="*/ 176 w 182"/>
                  <a:gd name="T37" fmla="*/ 6 h 137"/>
                  <a:gd name="T38" fmla="*/ 9 w 182"/>
                  <a:gd name="T39" fmla="*/ 6 h 137"/>
                  <a:gd name="T40" fmla="*/ 9 w 182"/>
                  <a:gd name="T41" fmla="*/ 12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2" h="137">
                    <a:moveTo>
                      <a:pt x="6" y="137"/>
                    </a:moveTo>
                    <a:lnTo>
                      <a:pt x="3" y="134"/>
                    </a:lnTo>
                    <a:lnTo>
                      <a:pt x="0" y="134"/>
                    </a:lnTo>
                    <a:lnTo>
                      <a:pt x="0" y="3"/>
                    </a:lnTo>
                    <a:lnTo>
                      <a:pt x="3" y="0"/>
                    </a:lnTo>
                    <a:lnTo>
                      <a:pt x="6" y="0"/>
                    </a:lnTo>
                    <a:lnTo>
                      <a:pt x="179" y="0"/>
                    </a:lnTo>
                    <a:lnTo>
                      <a:pt x="182" y="0"/>
                    </a:lnTo>
                    <a:lnTo>
                      <a:pt x="182" y="3"/>
                    </a:lnTo>
                    <a:lnTo>
                      <a:pt x="182" y="134"/>
                    </a:lnTo>
                    <a:lnTo>
                      <a:pt x="182" y="134"/>
                    </a:lnTo>
                    <a:lnTo>
                      <a:pt x="179" y="137"/>
                    </a:lnTo>
                    <a:lnTo>
                      <a:pt x="6" y="137"/>
                    </a:lnTo>
                    <a:close/>
                    <a:moveTo>
                      <a:pt x="179" y="134"/>
                    </a:moveTo>
                    <a:lnTo>
                      <a:pt x="179" y="128"/>
                    </a:lnTo>
                    <a:lnTo>
                      <a:pt x="179" y="134"/>
                    </a:lnTo>
                    <a:close/>
                    <a:moveTo>
                      <a:pt x="9" y="128"/>
                    </a:moveTo>
                    <a:lnTo>
                      <a:pt x="176" y="128"/>
                    </a:lnTo>
                    <a:lnTo>
                      <a:pt x="176" y="6"/>
                    </a:lnTo>
                    <a:lnTo>
                      <a:pt x="9" y="6"/>
                    </a:lnTo>
                    <a:lnTo>
                      <a:pt x="9"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1800" dirty="0">
                  <a:latin typeface="微软雅黑" panose="020B0503020204020204" pitchFamily="34" charset="-122"/>
                  <a:ea typeface="微软雅黑" panose="020B0503020204020204" pitchFamily="34" charset="-122"/>
                </a:endParaRPr>
              </a:p>
            </p:txBody>
          </p:sp>
          <p:sp>
            <p:nvSpPr>
              <p:cNvPr id="62" name="Freeform 67"/>
              <p:cNvSpPr>
                <a:spLocks noEditPoints="1"/>
              </p:cNvSpPr>
              <p:nvPr/>
            </p:nvSpPr>
            <p:spPr bwMode="auto">
              <a:xfrm>
                <a:off x="7278579" y="569914"/>
                <a:ext cx="327025" cy="44450"/>
              </a:xfrm>
              <a:custGeom>
                <a:avLst/>
                <a:gdLst>
                  <a:gd name="T0" fmla="*/ 2 w 68"/>
                  <a:gd name="T1" fmla="*/ 9 h 9"/>
                  <a:gd name="T2" fmla="*/ 1 w 68"/>
                  <a:gd name="T3" fmla="*/ 9 h 9"/>
                  <a:gd name="T4" fmla="*/ 0 w 68"/>
                  <a:gd name="T5" fmla="*/ 8 h 9"/>
                  <a:gd name="T6" fmla="*/ 0 w 68"/>
                  <a:gd name="T7" fmla="*/ 1 h 9"/>
                  <a:gd name="T8" fmla="*/ 1 w 68"/>
                  <a:gd name="T9" fmla="*/ 1 h 9"/>
                  <a:gd name="T10" fmla="*/ 2 w 68"/>
                  <a:gd name="T11" fmla="*/ 0 h 9"/>
                  <a:gd name="T12" fmla="*/ 66 w 68"/>
                  <a:gd name="T13" fmla="*/ 0 h 9"/>
                  <a:gd name="T14" fmla="*/ 68 w 68"/>
                  <a:gd name="T15" fmla="*/ 1 h 9"/>
                  <a:gd name="T16" fmla="*/ 68 w 68"/>
                  <a:gd name="T17" fmla="*/ 1 h 9"/>
                  <a:gd name="T18" fmla="*/ 68 w 68"/>
                  <a:gd name="T19" fmla="*/ 8 h 9"/>
                  <a:gd name="T20" fmla="*/ 68 w 68"/>
                  <a:gd name="T21" fmla="*/ 9 h 9"/>
                  <a:gd name="T22" fmla="*/ 66 w 68"/>
                  <a:gd name="T23" fmla="*/ 9 h 9"/>
                  <a:gd name="T24" fmla="*/ 2 w 68"/>
                  <a:gd name="T25" fmla="*/ 9 h 9"/>
                  <a:gd name="T26" fmla="*/ 66 w 68"/>
                  <a:gd name="T27" fmla="*/ 8 h 9"/>
                  <a:gd name="T28" fmla="*/ 66 w 68"/>
                  <a:gd name="T29" fmla="*/ 7 h 9"/>
                  <a:gd name="T30" fmla="*/ 66 w 68"/>
                  <a:gd name="T31" fmla="*/ 8 h 9"/>
                  <a:gd name="T32" fmla="*/ 5 w 68"/>
                  <a:gd name="T33" fmla="*/ 7 h 9"/>
                  <a:gd name="T34" fmla="*/ 64 w 68"/>
                  <a:gd name="T35" fmla="*/ 7 h 9"/>
                  <a:gd name="T36" fmla="*/ 64 w 68"/>
                  <a:gd name="T37" fmla="*/ 2 h 9"/>
                  <a:gd name="T38" fmla="*/ 5 w 68"/>
                  <a:gd name="T39" fmla="*/ 2 h 9"/>
                  <a:gd name="T40" fmla="*/ 5 w 68"/>
                  <a:gd name="T41"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8" h="9">
                    <a:moveTo>
                      <a:pt x="2" y="9"/>
                    </a:moveTo>
                    <a:cubicBezTo>
                      <a:pt x="2" y="9"/>
                      <a:pt x="1" y="9"/>
                      <a:pt x="1" y="9"/>
                    </a:cubicBezTo>
                    <a:cubicBezTo>
                      <a:pt x="0" y="8"/>
                      <a:pt x="0" y="8"/>
                      <a:pt x="0" y="8"/>
                    </a:cubicBezTo>
                    <a:cubicBezTo>
                      <a:pt x="0" y="1"/>
                      <a:pt x="0" y="1"/>
                      <a:pt x="0" y="1"/>
                    </a:cubicBezTo>
                    <a:cubicBezTo>
                      <a:pt x="0" y="1"/>
                      <a:pt x="0" y="1"/>
                      <a:pt x="1" y="1"/>
                    </a:cubicBezTo>
                    <a:cubicBezTo>
                      <a:pt x="1" y="1"/>
                      <a:pt x="2" y="0"/>
                      <a:pt x="2" y="0"/>
                    </a:cubicBezTo>
                    <a:cubicBezTo>
                      <a:pt x="66" y="0"/>
                      <a:pt x="66" y="0"/>
                      <a:pt x="66" y="0"/>
                    </a:cubicBezTo>
                    <a:cubicBezTo>
                      <a:pt x="67" y="0"/>
                      <a:pt x="67" y="1"/>
                      <a:pt x="68" y="1"/>
                    </a:cubicBezTo>
                    <a:cubicBezTo>
                      <a:pt x="68" y="1"/>
                      <a:pt x="68" y="1"/>
                      <a:pt x="68" y="1"/>
                    </a:cubicBezTo>
                    <a:cubicBezTo>
                      <a:pt x="68" y="8"/>
                      <a:pt x="68" y="8"/>
                      <a:pt x="68" y="8"/>
                    </a:cubicBezTo>
                    <a:cubicBezTo>
                      <a:pt x="68" y="8"/>
                      <a:pt x="68" y="8"/>
                      <a:pt x="68" y="9"/>
                    </a:cubicBezTo>
                    <a:cubicBezTo>
                      <a:pt x="67" y="9"/>
                      <a:pt x="67" y="9"/>
                      <a:pt x="66" y="9"/>
                    </a:cubicBezTo>
                    <a:lnTo>
                      <a:pt x="2" y="9"/>
                    </a:lnTo>
                    <a:close/>
                    <a:moveTo>
                      <a:pt x="66" y="8"/>
                    </a:moveTo>
                    <a:cubicBezTo>
                      <a:pt x="66" y="7"/>
                      <a:pt x="66" y="7"/>
                      <a:pt x="66" y="7"/>
                    </a:cubicBezTo>
                    <a:lnTo>
                      <a:pt x="66" y="8"/>
                    </a:lnTo>
                    <a:close/>
                    <a:moveTo>
                      <a:pt x="5" y="7"/>
                    </a:moveTo>
                    <a:cubicBezTo>
                      <a:pt x="64" y="7"/>
                      <a:pt x="64" y="7"/>
                      <a:pt x="64" y="7"/>
                    </a:cubicBezTo>
                    <a:cubicBezTo>
                      <a:pt x="64" y="2"/>
                      <a:pt x="64" y="2"/>
                      <a:pt x="64" y="2"/>
                    </a:cubicBezTo>
                    <a:cubicBezTo>
                      <a:pt x="5" y="2"/>
                      <a:pt x="5" y="2"/>
                      <a:pt x="5" y="2"/>
                    </a:cubicBezTo>
                    <a:lnTo>
                      <a:pt x="5"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1800" dirty="0">
                  <a:latin typeface="微软雅黑" panose="020B0503020204020204" pitchFamily="34" charset="-122"/>
                  <a:ea typeface="微软雅黑" panose="020B0503020204020204" pitchFamily="34" charset="-122"/>
                </a:endParaRPr>
              </a:p>
            </p:txBody>
          </p:sp>
          <p:sp>
            <p:nvSpPr>
              <p:cNvPr id="63" name="Freeform 68"/>
              <p:cNvSpPr>
                <a:spLocks noEditPoints="1"/>
              </p:cNvSpPr>
              <p:nvPr/>
            </p:nvSpPr>
            <p:spPr bwMode="auto">
              <a:xfrm>
                <a:off x="7354779" y="546101"/>
                <a:ext cx="179388" cy="23813"/>
              </a:xfrm>
              <a:custGeom>
                <a:avLst/>
                <a:gdLst>
                  <a:gd name="T0" fmla="*/ 3 w 113"/>
                  <a:gd name="T1" fmla="*/ 15 h 15"/>
                  <a:gd name="T2" fmla="*/ 0 w 113"/>
                  <a:gd name="T3" fmla="*/ 12 h 15"/>
                  <a:gd name="T4" fmla="*/ 0 w 113"/>
                  <a:gd name="T5" fmla="*/ 12 h 15"/>
                  <a:gd name="T6" fmla="*/ 0 w 113"/>
                  <a:gd name="T7" fmla="*/ 0 h 15"/>
                  <a:gd name="T8" fmla="*/ 0 w 113"/>
                  <a:gd name="T9" fmla="*/ 0 h 15"/>
                  <a:gd name="T10" fmla="*/ 3 w 113"/>
                  <a:gd name="T11" fmla="*/ 0 h 15"/>
                  <a:gd name="T12" fmla="*/ 110 w 113"/>
                  <a:gd name="T13" fmla="*/ 0 h 15"/>
                  <a:gd name="T14" fmla="*/ 113 w 113"/>
                  <a:gd name="T15" fmla="*/ 0 h 15"/>
                  <a:gd name="T16" fmla="*/ 113 w 113"/>
                  <a:gd name="T17" fmla="*/ 0 h 15"/>
                  <a:gd name="T18" fmla="*/ 113 w 113"/>
                  <a:gd name="T19" fmla="*/ 12 h 15"/>
                  <a:gd name="T20" fmla="*/ 113 w 113"/>
                  <a:gd name="T21" fmla="*/ 12 h 15"/>
                  <a:gd name="T22" fmla="*/ 110 w 113"/>
                  <a:gd name="T23" fmla="*/ 15 h 15"/>
                  <a:gd name="T24" fmla="*/ 3 w 113"/>
                  <a:gd name="T25" fmla="*/ 15 h 15"/>
                  <a:gd name="T26" fmla="*/ 110 w 113"/>
                  <a:gd name="T27" fmla="*/ 12 h 15"/>
                  <a:gd name="T28" fmla="*/ 110 w 113"/>
                  <a:gd name="T29" fmla="*/ 12 h 15"/>
                  <a:gd name="T30" fmla="*/ 110 w 113"/>
                  <a:gd name="T31" fmla="*/ 12 h 15"/>
                  <a:gd name="T32" fmla="*/ 6 w 113"/>
                  <a:gd name="T33" fmla="*/ 12 h 15"/>
                  <a:gd name="T34" fmla="*/ 103 w 113"/>
                  <a:gd name="T35" fmla="*/ 12 h 15"/>
                  <a:gd name="T36" fmla="*/ 103 w 113"/>
                  <a:gd name="T37" fmla="*/ 3 h 15"/>
                  <a:gd name="T38" fmla="*/ 6 w 113"/>
                  <a:gd name="T39" fmla="*/ 3 h 15"/>
                  <a:gd name="T40" fmla="*/ 6 w 113"/>
                  <a:gd name="T41" fmla="*/ 1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15">
                    <a:moveTo>
                      <a:pt x="3" y="15"/>
                    </a:moveTo>
                    <a:lnTo>
                      <a:pt x="0" y="12"/>
                    </a:lnTo>
                    <a:lnTo>
                      <a:pt x="0" y="12"/>
                    </a:lnTo>
                    <a:lnTo>
                      <a:pt x="0" y="0"/>
                    </a:lnTo>
                    <a:lnTo>
                      <a:pt x="0" y="0"/>
                    </a:lnTo>
                    <a:lnTo>
                      <a:pt x="3" y="0"/>
                    </a:lnTo>
                    <a:lnTo>
                      <a:pt x="110" y="0"/>
                    </a:lnTo>
                    <a:lnTo>
                      <a:pt x="113" y="0"/>
                    </a:lnTo>
                    <a:lnTo>
                      <a:pt x="113" y="0"/>
                    </a:lnTo>
                    <a:lnTo>
                      <a:pt x="113" y="12"/>
                    </a:lnTo>
                    <a:lnTo>
                      <a:pt x="113" y="12"/>
                    </a:lnTo>
                    <a:lnTo>
                      <a:pt x="110" y="15"/>
                    </a:lnTo>
                    <a:lnTo>
                      <a:pt x="3" y="15"/>
                    </a:lnTo>
                    <a:close/>
                    <a:moveTo>
                      <a:pt x="110" y="12"/>
                    </a:moveTo>
                    <a:lnTo>
                      <a:pt x="110" y="12"/>
                    </a:lnTo>
                    <a:lnTo>
                      <a:pt x="110" y="12"/>
                    </a:lnTo>
                    <a:close/>
                    <a:moveTo>
                      <a:pt x="6" y="12"/>
                    </a:moveTo>
                    <a:lnTo>
                      <a:pt x="103" y="12"/>
                    </a:lnTo>
                    <a:lnTo>
                      <a:pt x="103" y="3"/>
                    </a:lnTo>
                    <a:lnTo>
                      <a:pt x="6" y="3"/>
                    </a:lnTo>
                    <a:lnTo>
                      <a:pt x="6"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1800" dirty="0">
                  <a:latin typeface="微软雅黑" panose="020B0503020204020204" pitchFamily="34" charset="-122"/>
                  <a:ea typeface="微软雅黑" panose="020B0503020204020204" pitchFamily="34" charset="-122"/>
                </a:endParaRPr>
              </a:p>
            </p:txBody>
          </p:sp>
        </p:grpSp>
      </p:grpSp>
      <p:grpSp>
        <p:nvGrpSpPr>
          <p:cNvPr id="64" name="组合 63"/>
          <p:cNvGrpSpPr/>
          <p:nvPr/>
        </p:nvGrpSpPr>
        <p:grpSpPr>
          <a:xfrm>
            <a:off x="6295053" y="4311066"/>
            <a:ext cx="2686617" cy="2322578"/>
            <a:chOff x="4173841" y="3085601"/>
            <a:chExt cx="1791078" cy="1548385"/>
          </a:xfrm>
        </p:grpSpPr>
        <p:sp>
          <p:nvSpPr>
            <p:cNvPr id="65" name="Freeform 7"/>
            <p:cNvSpPr/>
            <p:nvPr/>
          </p:nvSpPr>
          <p:spPr bwMode="auto">
            <a:xfrm>
              <a:off x="4173841" y="3085601"/>
              <a:ext cx="1791078" cy="1548385"/>
            </a:xfrm>
            <a:custGeom>
              <a:avLst/>
              <a:gdLst>
                <a:gd name="T0" fmla="*/ 1136 w 1476"/>
                <a:gd name="T1" fmla="*/ 1276 h 1276"/>
                <a:gd name="T2" fmla="*/ 213 w 1476"/>
                <a:gd name="T3" fmla="*/ 628 h 1276"/>
                <a:gd name="T4" fmla="*/ 107 w 1476"/>
                <a:gd name="T5" fmla="*/ 766 h 1276"/>
                <a:gd name="T6" fmla="*/ 54 w 1476"/>
                <a:gd name="T7" fmla="*/ 447 h 1276"/>
                <a:gd name="T8" fmla="*/ 0 w 1476"/>
                <a:gd name="T9" fmla="*/ 128 h 1276"/>
                <a:gd name="T10" fmla="*/ 319 w 1476"/>
                <a:gd name="T11" fmla="*/ 64 h 1276"/>
                <a:gd name="T12" fmla="*/ 637 w 1476"/>
                <a:gd name="T13" fmla="*/ 0 h 1276"/>
                <a:gd name="T14" fmla="*/ 542 w 1476"/>
                <a:gd name="T15" fmla="*/ 149 h 1276"/>
                <a:gd name="T16" fmla="*/ 1476 w 1476"/>
                <a:gd name="T17" fmla="*/ 808 h 1276"/>
                <a:gd name="T18" fmla="*/ 1136 w 1476"/>
                <a:gd name="T19" fmla="*/ 1276 h 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6" h="1276">
                  <a:moveTo>
                    <a:pt x="1136" y="1276"/>
                  </a:moveTo>
                  <a:lnTo>
                    <a:pt x="213" y="628"/>
                  </a:lnTo>
                  <a:lnTo>
                    <a:pt x="107" y="766"/>
                  </a:lnTo>
                  <a:lnTo>
                    <a:pt x="54" y="447"/>
                  </a:lnTo>
                  <a:lnTo>
                    <a:pt x="0" y="128"/>
                  </a:lnTo>
                  <a:lnTo>
                    <a:pt x="319" y="64"/>
                  </a:lnTo>
                  <a:lnTo>
                    <a:pt x="637" y="0"/>
                  </a:lnTo>
                  <a:lnTo>
                    <a:pt x="542" y="149"/>
                  </a:lnTo>
                  <a:lnTo>
                    <a:pt x="1476" y="808"/>
                  </a:lnTo>
                  <a:lnTo>
                    <a:pt x="1136" y="1276"/>
                  </a:lnTo>
                  <a:close/>
                </a:path>
              </a:pathLst>
            </a:custGeom>
            <a:solidFill>
              <a:schemeClr val="accent1">
                <a:alpha val="30000"/>
              </a:schemeClr>
            </a:solidFill>
            <a:ln>
              <a:noFill/>
            </a:ln>
            <a:effectLst/>
          </p:spPr>
          <p:txBody>
            <a:bodyPr vert="horz" wrap="square" lIns="137160" tIns="68580" rIns="137160" bIns="68580" numCol="1" anchor="t" anchorCtr="0" compatLnSpc="1"/>
            <a:lstStyle/>
            <a:p>
              <a:endParaRPr lang="zh-CN" altLang="en-US" sz="1800" dirty="0">
                <a:latin typeface="微软雅黑" panose="020B0503020204020204" pitchFamily="34" charset="-122"/>
                <a:ea typeface="微软雅黑" panose="020B0503020204020204" pitchFamily="34" charset="-122"/>
              </a:endParaRPr>
            </a:p>
          </p:txBody>
        </p:sp>
        <p:sp>
          <p:nvSpPr>
            <p:cNvPr id="67" name="Freeform 75"/>
            <p:cNvSpPr>
              <a:spLocks noEditPoints="1"/>
            </p:cNvSpPr>
            <p:nvPr/>
          </p:nvSpPr>
          <p:spPr bwMode="auto">
            <a:xfrm rot="13014116">
              <a:off x="4868819" y="3694304"/>
              <a:ext cx="293582" cy="280630"/>
            </a:xfrm>
            <a:custGeom>
              <a:avLst/>
              <a:gdLst>
                <a:gd name="T0" fmla="*/ 58 w 67"/>
                <a:gd name="T1" fmla="*/ 30 h 64"/>
                <a:gd name="T2" fmla="*/ 57 w 67"/>
                <a:gd name="T3" fmla="*/ 30 h 64"/>
                <a:gd name="T4" fmla="*/ 58 w 67"/>
                <a:gd name="T5" fmla="*/ 30 h 64"/>
                <a:gd name="T6" fmla="*/ 58 w 67"/>
                <a:gd name="T7" fmla="*/ 30 h 64"/>
                <a:gd name="T8" fmla="*/ 58 w 67"/>
                <a:gd name="T9" fmla="*/ 30 h 64"/>
                <a:gd name="T10" fmla="*/ 58 w 67"/>
                <a:gd name="T11" fmla="*/ 31 h 64"/>
                <a:gd name="T12" fmla="*/ 58 w 67"/>
                <a:gd name="T13" fmla="*/ 31 h 64"/>
                <a:gd name="T14" fmla="*/ 52 w 67"/>
                <a:gd name="T15" fmla="*/ 37 h 64"/>
                <a:gd name="T16" fmla="*/ 15 w 67"/>
                <a:gd name="T17" fmla="*/ 37 h 64"/>
                <a:gd name="T18" fmla="*/ 9 w 67"/>
                <a:gd name="T19" fmla="*/ 31 h 64"/>
                <a:gd name="T20" fmla="*/ 9 w 67"/>
                <a:gd name="T21" fmla="*/ 31 h 64"/>
                <a:gd name="T22" fmla="*/ 9 w 67"/>
                <a:gd name="T23" fmla="*/ 30 h 64"/>
                <a:gd name="T24" fmla="*/ 9 w 67"/>
                <a:gd name="T25" fmla="*/ 30 h 64"/>
                <a:gd name="T26" fmla="*/ 9 w 67"/>
                <a:gd name="T27" fmla="*/ 30 h 64"/>
                <a:gd name="T28" fmla="*/ 10 w 67"/>
                <a:gd name="T29" fmla="*/ 30 h 64"/>
                <a:gd name="T30" fmla="*/ 9 w 67"/>
                <a:gd name="T31" fmla="*/ 30 h 64"/>
                <a:gd name="T32" fmla="*/ 0 w 67"/>
                <a:gd name="T33" fmla="*/ 39 h 64"/>
                <a:gd name="T34" fmla="*/ 0 w 67"/>
                <a:gd name="T35" fmla="*/ 54 h 64"/>
                <a:gd name="T36" fmla="*/ 9 w 67"/>
                <a:gd name="T37" fmla="*/ 64 h 64"/>
                <a:gd name="T38" fmla="*/ 58 w 67"/>
                <a:gd name="T39" fmla="*/ 64 h 64"/>
                <a:gd name="T40" fmla="*/ 67 w 67"/>
                <a:gd name="T41" fmla="*/ 54 h 64"/>
                <a:gd name="T42" fmla="*/ 67 w 67"/>
                <a:gd name="T43" fmla="*/ 39 h 64"/>
                <a:gd name="T44" fmla="*/ 58 w 67"/>
                <a:gd name="T45" fmla="*/ 30 h 64"/>
                <a:gd name="T46" fmla="*/ 7 w 67"/>
                <a:gd name="T47" fmla="*/ 38 h 64"/>
                <a:gd name="T48" fmla="*/ 6 w 67"/>
                <a:gd name="T49" fmla="*/ 38 h 64"/>
                <a:gd name="T50" fmla="*/ 5 w 67"/>
                <a:gd name="T51" fmla="*/ 36 h 64"/>
                <a:gd name="T52" fmla="*/ 6 w 67"/>
                <a:gd name="T53" fmla="*/ 35 h 64"/>
                <a:gd name="T54" fmla="*/ 7 w 67"/>
                <a:gd name="T55" fmla="*/ 35 h 64"/>
                <a:gd name="T56" fmla="*/ 9 w 67"/>
                <a:gd name="T57" fmla="*/ 36 h 64"/>
                <a:gd name="T58" fmla="*/ 7 w 67"/>
                <a:gd name="T59" fmla="*/ 38 h 64"/>
                <a:gd name="T60" fmla="*/ 58 w 67"/>
                <a:gd name="T61" fmla="*/ 56 h 64"/>
                <a:gd name="T62" fmla="*/ 57 w 67"/>
                <a:gd name="T63" fmla="*/ 57 h 64"/>
                <a:gd name="T64" fmla="*/ 10 w 67"/>
                <a:gd name="T65" fmla="*/ 57 h 64"/>
                <a:gd name="T66" fmla="*/ 9 w 67"/>
                <a:gd name="T67" fmla="*/ 56 h 64"/>
                <a:gd name="T68" fmla="*/ 9 w 67"/>
                <a:gd name="T69" fmla="*/ 51 h 64"/>
                <a:gd name="T70" fmla="*/ 10 w 67"/>
                <a:gd name="T71" fmla="*/ 50 h 64"/>
                <a:gd name="T72" fmla="*/ 57 w 67"/>
                <a:gd name="T73" fmla="*/ 50 h 64"/>
                <a:gd name="T74" fmla="*/ 58 w 67"/>
                <a:gd name="T75" fmla="*/ 51 h 64"/>
                <a:gd name="T76" fmla="*/ 58 w 67"/>
                <a:gd name="T77" fmla="*/ 56 h 64"/>
                <a:gd name="T78" fmla="*/ 62 w 67"/>
                <a:gd name="T79" fmla="*/ 38 h 64"/>
                <a:gd name="T80" fmla="*/ 60 w 67"/>
                <a:gd name="T81" fmla="*/ 38 h 64"/>
                <a:gd name="T82" fmla="*/ 58 w 67"/>
                <a:gd name="T83" fmla="*/ 36 h 64"/>
                <a:gd name="T84" fmla="*/ 60 w 67"/>
                <a:gd name="T85" fmla="*/ 35 h 64"/>
                <a:gd name="T86" fmla="*/ 62 w 67"/>
                <a:gd name="T87" fmla="*/ 35 h 64"/>
                <a:gd name="T88" fmla="*/ 63 w 67"/>
                <a:gd name="T89" fmla="*/ 36 h 64"/>
                <a:gd name="T90" fmla="*/ 62 w 67"/>
                <a:gd name="T91" fmla="*/ 38 h 64"/>
                <a:gd name="T92" fmla="*/ 55 w 67"/>
                <a:gd name="T93" fmla="*/ 30 h 64"/>
                <a:gd name="T94" fmla="*/ 57 w 67"/>
                <a:gd name="T95" fmla="*/ 30 h 64"/>
                <a:gd name="T96" fmla="*/ 55 w 67"/>
                <a:gd name="T97" fmla="*/ 27 h 64"/>
                <a:gd name="T98" fmla="*/ 55 w 67"/>
                <a:gd name="T99" fmla="*/ 0 h 64"/>
                <a:gd name="T100" fmla="*/ 12 w 67"/>
                <a:gd name="T101" fmla="*/ 0 h 64"/>
                <a:gd name="T102" fmla="*/ 12 w 67"/>
                <a:gd name="T103" fmla="*/ 27 h 64"/>
                <a:gd name="T104" fmla="*/ 10 w 67"/>
                <a:gd name="T105" fmla="*/ 30 h 64"/>
                <a:gd name="T106" fmla="*/ 12 w 67"/>
                <a:gd name="T107" fmla="*/ 30 h 64"/>
                <a:gd name="T108" fmla="*/ 55 w 67"/>
                <a:gd name="T109" fmla="*/ 3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7" h="64">
                  <a:moveTo>
                    <a:pt x="58" y="30"/>
                  </a:moveTo>
                  <a:cubicBezTo>
                    <a:pt x="57" y="30"/>
                    <a:pt x="57" y="30"/>
                    <a:pt x="57" y="30"/>
                  </a:cubicBezTo>
                  <a:cubicBezTo>
                    <a:pt x="58" y="30"/>
                    <a:pt x="58" y="30"/>
                    <a:pt x="58" y="30"/>
                  </a:cubicBezTo>
                  <a:cubicBezTo>
                    <a:pt x="58" y="30"/>
                    <a:pt x="58" y="30"/>
                    <a:pt x="58" y="30"/>
                  </a:cubicBezTo>
                  <a:cubicBezTo>
                    <a:pt x="58" y="30"/>
                    <a:pt x="58" y="30"/>
                    <a:pt x="58" y="30"/>
                  </a:cubicBezTo>
                  <a:cubicBezTo>
                    <a:pt x="58" y="31"/>
                    <a:pt x="58" y="31"/>
                    <a:pt x="58" y="31"/>
                  </a:cubicBezTo>
                  <a:cubicBezTo>
                    <a:pt x="58" y="31"/>
                    <a:pt x="58" y="31"/>
                    <a:pt x="58" y="31"/>
                  </a:cubicBezTo>
                  <a:cubicBezTo>
                    <a:pt x="57" y="34"/>
                    <a:pt x="55" y="37"/>
                    <a:pt x="52" y="37"/>
                  </a:cubicBezTo>
                  <a:cubicBezTo>
                    <a:pt x="15" y="37"/>
                    <a:pt x="15" y="37"/>
                    <a:pt x="15" y="37"/>
                  </a:cubicBezTo>
                  <a:cubicBezTo>
                    <a:pt x="12" y="37"/>
                    <a:pt x="10" y="34"/>
                    <a:pt x="9" y="31"/>
                  </a:cubicBezTo>
                  <a:cubicBezTo>
                    <a:pt x="9" y="31"/>
                    <a:pt x="9" y="31"/>
                    <a:pt x="9" y="31"/>
                  </a:cubicBezTo>
                  <a:cubicBezTo>
                    <a:pt x="9" y="30"/>
                    <a:pt x="9" y="30"/>
                    <a:pt x="9" y="30"/>
                  </a:cubicBezTo>
                  <a:cubicBezTo>
                    <a:pt x="9" y="30"/>
                    <a:pt x="9" y="30"/>
                    <a:pt x="9" y="30"/>
                  </a:cubicBezTo>
                  <a:cubicBezTo>
                    <a:pt x="9" y="30"/>
                    <a:pt x="9" y="30"/>
                    <a:pt x="9" y="30"/>
                  </a:cubicBezTo>
                  <a:cubicBezTo>
                    <a:pt x="10" y="30"/>
                    <a:pt x="10" y="30"/>
                    <a:pt x="10" y="30"/>
                  </a:cubicBezTo>
                  <a:cubicBezTo>
                    <a:pt x="9" y="30"/>
                    <a:pt x="9" y="30"/>
                    <a:pt x="9" y="30"/>
                  </a:cubicBezTo>
                  <a:cubicBezTo>
                    <a:pt x="4" y="30"/>
                    <a:pt x="0" y="34"/>
                    <a:pt x="0" y="39"/>
                  </a:cubicBezTo>
                  <a:cubicBezTo>
                    <a:pt x="0" y="54"/>
                    <a:pt x="0" y="54"/>
                    <a:pt x="0" y="54"/>
                  </a:cubicBezTo>
                  <a:cubicBezTo>
                    <a:pt x="0" y="60"/>
                    <a:pt x="4" y="64"/>
                    <a:pt x="9" y="64"/>
                  </a:cubicBezTo>
                  <a:cubicBezTo>
                    <a:pt x="58" y="64"/>
                    <a:pt x="58" y="64"/>
                    <a:pt x="58" y="64"/>
                  </a:cubicBezTo>
                  <a:cubicBezTo>
                    <a:pt x="63" y="64"/>
                    <a:pt x="67" y="60"/>
                    <a:pt x="67" y="54"/>
                  </a:cubicBezTo>
                  <a:cubicBezTo>
                    <a:pt x="67" y="39"/>
                    <a:pt x="67" y="39"/>
                    <a:pt x="67" y="39"/>
                  </a:cubicBezTo>
                  <a:cubicBezTo>
                    <a:pt x="67" y="34"/>
                    <a:pt x="63" y="30"/>
                    <a:pt x="58" y="30"/>
                  </a:cubicBezTo>
                  <a:close/>
                  <a:moveTo>
                    <a:pt x="7" y="38"/>
                  </a:moveTo>
                  <a:cubicBezTo>
                    <a:pt x="6" y="38"/>
                    <a:pt x="6" y="38"/>
                    <a:pt x="6" y="38"/>
                  </a:cubicBezTo>
                  <a:cubicBezTo>
                    <a:pt x="5" y="38"/>
                    <a:pt x="5" y="37"/>
                    <a:pt x="5" y="36"/>
                  </a:cubicBezTo>
                  <a:cubicBezTo>
                    <a:pt x="5" y="35"/>
                    <a:pt x="5" y="35"/>
                    <a:pt x="6" y="35"/>
                  </a:cubicBezTo>
                  <a:cubicBezTo>
                    <a:pt x="7" y="35"/>
                    <a:pt x="7" y="35"/>
                    <a:pt x="7" y="35"/>
                  </a:cubicBezTo>
                  <a:cubicBezTo>
                    <a:pt x="8" y="35"/>
                    <a:pt x="9" y="35"/>
                    <a:pt x="9" y="36"/>
                  </a:cubicBezTo>
                  <a:cubicBezTo>
                    <a:pt x="9" y="37"/>
                    <a:pt x="8" y="38"/>
                    <a:pt x="7" y="38"/>
                  </a:cubicBezTo>
                  <a:close/>
                  <a:moveTo>
                    <a:pt x="58" y="56"/>
                  </a:moveTo>
                  <a:cubicBezTo>
                    <a:pt x="58" y="57"/>
                    <a:pt x="58" y="57"/>
                    <a:pt x="57" y="57"/>
                  </a:cubicBezTo>
                  <a:cubicBezTo>
                    <a:pt x="10" y="57"/>
                    <a:pt x="10" y="57"/>
                    <a:pt x="10" y="57"/>
                  </a:cubicBezTo>
                  <a:cubicBezTo>
                    <a:pt x="9" y="57"/>
                    <a:pt x="9" y="57"/>
                    <a:pt x="9" y="56"/>
                  </a:cubicBezTo>
                  <a:cubicBezTo>
                    <a:pt x="9" y="51"/>
                    <a:pt x="9" y="51"/>
                    <a:pt x="9" y="51"/>
                  </a:cubicBezTo>
                  <a:cubicBezTo>
                    <a:pt x="9" y="51"/>
                    <a:pt x="9" y="50"/>
                    <a:pt x="10" y="50"/>
                  </a:cubicBezTo>
                  <a:cubicBezTo>
                    <a:pt x="57" y="50"/>
                    <a:pt x="57" y="50"/>
                    <a:pt x="57" y="50"/>
                  </a:cubicBezTo>
                  <a:cubicBezTo>
                    <a:pt x="58" y="50"/>
                    <a:pt x="58" y="51"/>
                    <a:pt x="58" y="51"/>
                  </a:cubicBezTo>
                  <a:lnTo>
                    <a:pt x="58" y="56"/>
                  </a:lnTo>
                  <a:close/>
                  <a:moveTo>
                    <a:pt x="62" y="38"/>
                  </a:moveTo>
                  <a:cubicBezTo>
                    <a:pt x="60" y="38"/>
                    <a:pt x="60" y="38"/>
                    <a:pt x="60" y="38"/>
                  </a:cubicBezTo>
                  <a:cubicBezTo>
                    <a:pt x="59" y="38"/>
                    <a:pt x="58" y="37"/>
                    <a:pt x="58" y="36"/>
                  </a:cubicBezTo>
                  <a:cubicBezTo>
                    <a:pt x="58" y="35"/>
                    <a:pt x="59" y="35"/>
                    <a:pt x="60" y="35"/>
                  </a:cubicBezTo>
                  <a:cubicBezTo>
                    <a:pt x="62" y="35"/>
                    <a:pt x="62" y="35"/>
                    <a:pt x="62" y="35"/>
                  </a:cubicBezTo>
                  <a:cubicBezTo>
                    <a:pt x="63" y="35"/>
                    <a:pt x="63" y="35"/>
                    <a:pt x="63" y="36"/>
                  </a:cubicBezTo>
                  <a:cubicBezTo>
                    <a:pt x="63" y="37"/>
                    <a:pt x="63" y="38"/>
                    <a:pt x="62" y="38"/>
                  </a:cubicBezTo>
                  <a:close/>
                  <a:moveTo>
                    <a:pt x="55" y="30"/>
                  </a:moveTo>
                  <a:cubicBezTo>
                    <a:pt x="57" y="30"/>
                    <a:pt x="57" y="30"/>
                    <a:pt x="57" y="30"/>
                  </a:cubicBezTo>
                  <a:cubicBezTo>
                    <a:pt x="57" y="29"/>
                    <a:pt x="56" y="28"/>
                    <a:pt x="55" y="27"/>
                  </a:cubicBezTo>
                  <a:cubicBezTo>
                    <a:pt x="55" y="0"/>
                    <a:pt x="55" y="0"/>
                    <a:pt x="55" y="0"/>
                  </a:cubicBezTo>
                  <a:cubicBezTo>
                    <a:pt x="12" y="0"/>
                    <a:pt x="12" y="0"/>
                    <a:pt x="12" y="0"/>
                  </a:cubicBezTo>
                  <a:cubicBezTo>
                    <a:pt x="12" y="27"/>
                    <a:pt x="12" y="27"/>
                    <a:pt x="12" y="27"/>
                  </a:cubicBezTo>
                  <a:cubicBezTo>
                    <a:pt x="11" y="28"/>
                    <a:pt x="10" y="29"/>
                    <a:pt x="10" y="30"/>
                  </a:cubicBezTo>
                  <a:cubicBezTo>
                    <a:pt x="12" y="30"/>
                    <a:pt x="12" y="30"/>
                    <a:pt x="12" y="30"/>
                  </a:cubicBezTo>
                  <a:lnTo>
                    <a:pt x="55" y="30"/>
                  </a:lnTo>
                  <a:close/>
                </a:path>
              </a:pathLst>
            </a:custGeom>
            <a:solidFill>
              <a:schemeClr val="bg1">
                <a:alpha val="80000"/>
              </a:schemeClr>
            </a:solidFill>
            <a:ln>
              <a:noFill/>
            </a:ln>
          </p:spPr>
          <p:txBody>
            <a:bodyPr vert="horz" wrap="square" lIns="137160" tIns="68580" rIns="137160" bIns="68580" numCol="1" anchor="t" anchorCtr="0" compatLnSpc="1"/>
            <a:lstStyle/>
            <a:p>
              <a:endParaRPr lang="zh-CN" altLang="en-US" sz="1800" dirty="0">
                <a:latin typeface="微软雅黑" panose="020B0503020204020204" pitchFamily="34" charset="-122"/>
                <a:ea typeface="微软雅黑" panose="020B0503020204020204" pitchFamily="34" charset="-122"/>
              </a:endParaRPr>
            </a:p>
          </p:txBody>
        </p:sp>
      </p:grpSp>
      <p:grpSp>
        <p:nvGrpSpPr>
          <p:cNvPr id="68" name="组合 67"/>
          <p:cNvGrpSpPr/>
          <p:nvPr/>
        </p:nvGrpSpPr>
        <p:grpSpPr>
          <a:xfrm>
            <a:off x="7961574" y="2883637"/>
            <a:ext cx="1931234" cy="2921424"/>
            <a:chOff x="5284852" y="2133985"/>
            <a:chExt cx="1287489" cy="1947616"/>
          </a:xfrm>
        </p:grpSpPr>
        <p:sp>
          <p:nvSpPr>
            <p:cNvPr id="69" name="Freeform 6"/>
            <p:cNvSpPr/>
            <p:nvPr/>
          </p:nvSpPr>
          <p:spPr bwMode="auto">
            <a:xfrm>
              <a:off x="5284852" y="2133985"/>
              <a:ext cx="1287489" cy="1947616"/>
            </a:xfrm>
            <a:custGeom>
              <a:avLst/>
              <a:gdLst>
                <a:gd name="T0" fmla="*/ 0 w 1061"/>
                <a:gd name="T1" fmla="*/ 1435 h 1605"/>
                <a:gd name="T2" fmla="*/ 340 w 1061"/>
                <a:gd name="T3" fmla="*/ 340 h 1605"/>
                <a:gd name="T4" fmla="*/ 170 w 1061"/>
                <a:gd name="T5" fmla="*/ 287 h 1605"/>
                <a:gd name="T6" fmla="*/ 456 w 1061"/>
                <a:gd name="T7" fmla="*/ 149 h 1605"/>
                <a:gd name="T8" fmla="*/ 754 w 1061"/>
                <a:gd name="T9" fmla="*/ 0 h 1605"/>
                <a:gd name="T10" fmla="*/ 902 w 1061"/>
                <a:gd name="T11" fmla="*/ 287 h 1605"/>
                <a:gd name="T12" fmla="*/ 1061 w 1061"/>
                <a:gd name="T13" fmla="*/ 574 h 1605"/>
                <a:gd name="T14" fmla="*/ 892 w 1061"/>
                <a:gd name="T15" fmla="*/ 521 h 1605"/>
                <a:gd name="T16" fmla="*/ 552 w 1061"/>
                <a:gd name="T17" fmla="*/ 1605 h 1605"/>
                <a:gd name="T18" fmla="*/ 0 w 1061"/>
                <a:gd name="T19" fmla="*/ 1435 h 1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1" h="1605">
                  <a:moveTo>
                    <a:pt x="0" y="1435"/>
                  </a:moveTo>
                  <a:lnTo>
                    <a:pt x="340" y="340"/>
                  </a:lnTo>
                  <a:lnTo>
                    <a:pt x="170" y="287"/>
                  </a:lnTo>
                  <a:lnTo>
                    <a:pt x="456" y="149"/>
                  </a:lnTo>
                  <a:lnTo>
                    <a:pt x="754" y="0"/>
                  </a:lnTo>
                  <a:lnTo>
                    <a:pt x="902" y="287"/>
                  </a:lnTo>
                  <a:lnTo>
                    <a:pt x="1061" y="574"/>
                  </a:lnTo>
                  <a:lnTo>
                    <a:pt x="892" y="521"/>
                  </a:lnTo>
                  <a:lnTo>
                    <a:pt x="552" y="1605"/>
                  </a:lnTo>
                  <a:lnTo>
                    <a:pt x="0" y="1435"/>
                  </a:lnTo>
                  <a:close/>
                </a:path>
              </a:pathLst>
            </a:custGeom>
            <a:solidFill>
              <a:schemeClr val="bg1">
                <a:alpha val="30000"/>
              </a:schemeClr>
            </a:solidFill>
            <a:ln>
              <a:noFill/>
            </a:ln>
            <a:effectLst/>
          </p:spPr>
          <p:txBody>
            <a:bodyPr vert="horz" wrap="square" lIns="137160" tIns="68580" rIns="137160" bIns="68580" numCol="1" anchor="t" anchorCtr="0" compatLnSpc="1"/>
            <a:lstStyle/>
            <a:p>
              <a:endParaRPr lang="zh-CN" altLang="en-US" sz="1800" dirty="0">
                <a:latin typeface="微软雅黑" panose="020B0503020204020204" pitchFamily="34" charset="-122"/>
                <a:ea typeface="微软雅黑" panose="020B0503020204020204" pitchFamily="34" charset="-122"/>
              </a:endParaRPr>
            </a:p>
          </p:txBody>
        </p:sp>
        <p:grpSp>
          <p:nvGrpSpPr>
            <p:cNvPr id="71" name="组合 70"/>
            <p:cNvGrpSpPr/>
            <p:nvPr/>
          </p:nvGrpSpPr>
          <p:grpSpPr>
            <a:xfrm rot="17393384">
              <a:off x="5705057" y="2975461"/>
              <a:ext cx="294520" cy="309029"/>
              <a:chOff x="6073666" y="280988"/>
              <a:chExt cx="322263" cy="338138"/>
            </a:xfrm>
            <a:solidFill>
              <a:schemeClr val="bg1">
                <a:alpha val="80000"/>
              </a:schemeClr>
            </a:solidFill>
          </p:grpSpPr>
          <p:sp>
            <p:nvSpPr>
              <p:cNvPr id="72" name="Freeform 311"/>
              <p:cNvSpPr/>
              <p:nvPr/>
            </p:nvSpPr>
            <p:spPr bwMode="auto">
              <a:xfrm>
                <a:off x="6135578" y="280988"/>
                <a:ext cx="203200" cy="73025"/>
              </a:xfrm>
              <a:custGeom>
                <a:avLst/>
                <a:gdLst>
                  <a:gd name="T0" fmla="*/ 33 w 42"/>
                  <a:gd name="T1" fmla="*/ 13 h 15"/>
                  <a:gd name="T2" fmla="*/ 32 w 42"/>
                  <a:gd name="T3" fmla="*/ 12 h 15"/>
                  <a:gd name="T4" fmla="*/ 41 w 42"/>
                  <a:gd name="T5" fmla="*/ 2 h 15"/>
                  <a:gd name="T6" fmla="*/ 41 w 42"/>
                  <a:gd name="T7" fmla="*/ 0 h 15"/>
                  <a:gd name="T8" fmla="*/ 39 w 42"/>
                  <a:gd name="T9" fmla="*/ 0 h 15"/>
                  <a:gd name="T10" fmla="*/ 29 w 42"/>
                  <a:gd name="T11" fmla="*/ 10 h 15"/>
                  <a:gd name="T12" fmla="*/ 13 w 42"/>
                  <a:gd name="T13" fmla="*/ 10 h 15"/>
                  <a:gd name="T14" fmla="*/ 3 w 42"/>
                  <a:gd name="T15" fmla="*/ 0 h 15"/>
                  <a:gd name="T16" fmla="*/ 1 w 42"/>
                  <a:gd name="T17" fmla="*/ 0 h 15"/>
                  <a:gd name="T18" fmla="*/ 1 w 42"/>
                  <a:gd name="T19" fmla="*/ 2 h 15"/>
                  <a:gd name="T20" fmla="*/ 10 w 42"/>
                  <a:gd name="T21" fmla="*/ 12 h 15"/>
                  <a:gd name="T22" fmla="*/ 9 w 42"/>
                  <a:gd name="T23" fmla="*/ 13 h 15"/>
                  <a:gd name="T24" fmla="*/ 9 w 42"/>
                  <a:gd name="T25" fmla="*/ 15 h 15"/>
                  <a:gd name="T26" fmla="*/ 33 w 42"/>
                  <a:gd name="T27" fmla="*/ 15 h 15"/>
                  <a:gd name="T28" fmla="*/ 33 w 42"/>
                  <a:gd name="T29"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15">
                    <a:moveTo>
                      <a:pt x="33" y="13"/>
                    </a:moveTo>
                    <a:cubicBezTo>
                      <a:pt x="33" y="13"/>
                      <a:pt x="33" y="12"/>
                      <a:pt x="32" y="12"/>
                    </a:cubicBezTo>
                    <a:cubicBezTo>
                      <a:pt x="41" y="2"/>
                      <a:pt x="41" y="2"/>
                      <a:pt x="41" y="2"/>
                    </a:cubicBezTo>
                    <a:cubicBezTo>
                      <a:pt x="42" y="2"/>
                      <a:pt x="42" y="1"/>
                      <a:pt x="41" y="0"/>
                    </a:cubicBezTo>
                    <a:cubicBezTo>
                      <a:pt x="41" y="0"/>
                      <a:pt x="40" y="0"/>
                      <a:pt x="39" y="0"/>
                    </a:cubicBezTo>
                    <a:cubicBezTo>
                      <a:pt x="29" y="10"/>
                      <a:pt x="29" y="10"/>
                      <a:pt x="29" y="10"/>
                    </a:cubicBezTo>
                    <a:cubicBezTo>
                      <a:pt x="13" y="10"/>
                      <a:pt x="13" y="10"/>
                      <a:pt x="13" y="10"/>
                    </a:cubicBezTo>
                    <a:cubicBezTo>
                      <a:pt x="3" y="0"/>
                      <a:pt x="3" y="0"/>
                      <a:pt x="3" y="0"/>
                    </a:cubicBezTo>
                    <a:cubicBezTo>
                      <a:pt x="2" y="0"/>
                      <a:pt x="1" y="0"/>
                      <a:pt x="1" y="0"/>
                    </a:cubicBezTo>
                    <a:cubicBezTo>
                      <a:pt x="0" y="1"/>
                      <a:pt x="0" y="2"/>
                      <a:pt x="1" y="2"/>
                    </a:cubicBezTo>
                    <a:cubicBezTo>
                      <a:pt x="10" y="12"/>
                      <a:pt x="10" y="12"/>
                      <a:pt x="10" y="12"/>
                    </a:cubicBezTo>
                    <a:cubicBezTo>
                      <a:pt x="10" y="12"/>
                      <a:pt x="9" y="13"/>
                      <a:pt x="9" y="13"/>
                    </a:cubicBezTo>
                    <a:cubicBezTo>
                      <a:pt x="9" y="15"/>
                      <a:pt x="9" y="15"/>
                      <a:pt x="9" y="15"/>
                    </a:cubicBezTo>
                    <a:cubicBezTo>
                      <a:pt x="33" y="15"/>
                      <a:pt x="33" y="15"/>
                      <a:pt x="33" y="15"/>
                    </a:cubicBezTo>
                    <a:lnTo>
                      <a:pt x="33"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1800" dirty="0">
                  <a:latin typeface="微软雅黑" panose="020B0503020204020204" pitchFamily="34" charset="-122"/>
                  <a:ea typeface="微软雅黑" panose="020B0503020204020204" pitchFamily="34" charset="-122"/>
                </a:endParaRPr>
              </a:p>
            </p:txBody>
          </p:sp>
          <p:sp>
            <p:nvSpPr>
              <p:cNvPr id="73" name="Freeform 312"/>
              <p:cNvSpPr>
                <a:spLocks noEditPoints="1"/>
              </p:cNvSpPr>
              <p:nvPr/>
            </p:nvSpPr>
            <p:spPr bwMode="auto">
              <a:xfrm>
                <a:off x="6073666" y="358776"/>
                <a:ext cx="322263" cy="260350"/>
              </a:xfrm>
              <a:custGeom>
                <a:avLst/>
                <a:gdLst>
                  <a:gd name="T0" fmla="*/ 64 w 67"/>
                  <a:gd name="T1" fmla="*/ 0 h 54"/>
                  <a:gd name="T2" fmla="*/ 47 w 67"/>
                  <a:gd name="T3" fmla="*/ 0 h 54"/>
                  <a:gd name="T4" fmla="*/ 46 w 67"/>
                  <a:gd name="T5" fmla="*/ 0 h 54"/>
                  <a:gd name="T6" fmla="*/ 22 w 67"/>
                  <a:gd name="T7" fmla="*/ 0 h 54"/>
                  <a:gd name="T8" fmla="*/ 20 w 67"/>
                  <a:gd name="T9" fmla="*/ 0 h 54"/>
                  <a:gd name="T10" fmla="*/ 3 w 67"/>
                  <a:gd name="T11" fmla="*/ 0 h 54"/>
                  <a:gd name="T12" fmla="*/ 0 w 67"/>
                  <a:gd name="T13" fmla="*/ 3 h 54"/>
                  <a:gd name="T14" fmla="*/ 0 w 67"/>
                  <a:gd name="T15" fmla="*/ 51 h 54"/>
                  <a:gd name="T16" fmla="*/ 3 w 67"/>
                  <a:gd name="T17" fmla="*/ 54 h 54"/>
                  <a:gd name="T18" fmla="*/ 64 w 67"/>
                  <a:gd name="T19" fmla="*/ 54 h 54"/>
                  <a:gd name="T20" fmla="*/ 67 w 67"/>
                  <a:gd name="T21" fmla="*/ 51 h 54"/>
                  <a:gd name="T22" fmla="*/ 67 w 67"/>
                  <a:gd name="T23" fmla="*/ 3 h 54"/>
                  <a:gd name="T24" fmla="*/ 64 w 67"/>
                  <a:gd name="T25" fmla="*/ 0 h 54"/>
                  <a:gd name="T26" fmla="*/ 19 w 67"/>
                  <a:gd name="T27" fmla="*/ 50 h 54"/>
                  <a:gd name="T28" fmla="*/ 17 w 67"/>
                  <a:gd name="T29" fmla="*/ 48 h 54"/>
                  <a:gd name="T30" fmla="*/ 19 w 67"/>
                  <a:gd name="T31" fmla="*/ 46 h 54"/>
                  <a:gd name="T32" fmla="*/ 21 w 67"/>
                  <a:gd name="T33" fmla="*/ 48 h 54"/>
                  <a:gd name="T34" fmla="*/ 19 w 67"/>
                  <a:gd name="T35" fmla="*/ 50 h 54"/>
                  <a:gd name="T36" fmla="*/ 26 w 67"/>
                  <a:gd name="T37" fmla="*/ 50 h 54"/>
                  <a:gd name="T38" fmla="*/ 24 w 67"/>
                  <a:gd name="T39" fmla="*/ 48 h 54"/>
                  <a:gd name="T40" fmla="*/ 26 w 67"/>
                  <a:gd name="T41" fmla="*/ 46 h 54"/>
                  <a:gd name="T42" fmla="*/ 28 w 67"/>
                  <a:gd name="T43" fmla="*/ 48 h 54"/>
                  <a:gd name="T44" fmla="*/ 26 w 67"/>
                  <a:gd name="T45" fmla="*/ 50 h 54"/>
                  <a:gd name="T46" fmla="*/ 34 w 67"/>
                  <a:gd name="T47" fmla="*/ 52 h 54"/>
                  <a:gd name="T48" fmla="*/ 30 w 67"/>
                  <a:gd name="T49" fmla="*/ 48 h 54"/>
                  <a:gd name="T50" fmla="*/ 34 w 67"/>
                  <a:gd name="T51" fmla="*/ 45 h 54"/>
                  <a:gd name="T52" fmla="*/ 37 w 67"/>
                  <a:gd name="T53" fmla="*/ 48 h 54"/>
                  <a:gd name="T54" fmla="*/ 34 w 67"/>
                  <a:gd name="T55" fmla="*/ 52 h 54"/>
                  <a:gd name="T56" fmla="*/ 41 w 67"/>
                  <a:gd name="T57" fmla="*/ 50 h 54"/>
                  <a:gd name="T58" fmla="*/ 39 w 67"/>
                  <a:gd name="T59" fmla="*/ 48 h 54"/>
                  <a:gd name="T60" fmla="*/ 41 w 67"/>
                  <a:gd name="T61" fmla="*/ 46 h 54"/>
                  <a:gd name="T62" fmla="*/ 43 w 67"/>
                  <a:gd name="T63" fmla="*/ 48 h 54"/>
                  <a:gd name="T64" fmla="*/ 41 w 67"/>
                  <a:gd name="T65" fmla="*/ 50 h 54"/>
                  <a:gd name="T66" fmla="*/ 48 w 67"/>
                  <a:gd name="T67" fmla="*/ 50 h 54"/>
                  <a:gd name="T68" fmla="*/ 46 w 67"/>
                  <a:gd name="T69" fmla="*/ 48 h 54"/>
                  <a:gd name="T70" fmla="*/ 48 w 67"/>
                  <a:gd name="T71" fmla="*/ 46 h 54"/>
                  <a:gd name="T72" fmla="*/ 50 w 67"/>
                  <a:gd name="T73" fmla="*/ 48 h 54"/>
                  <a:gd name="T74" fmla="*/ 48 w 67"/>
                  <a:gd name="T75" fmla="*/ 50 h 54"/>
                  <a:gd name="T76" fmla="*/ 63 w 67"/>
                  <a:gd name="T77" fmla="*/ 40 h 54"/>
                  <a:gd name="T78" fmla="*/ 60 w 67"/>
                  <a:gd name="T79" fmla="*/ 43 h 54"/>
                  <a:gd name="T80" fmla="*/ 7 w 67"/>
                  <a:gd name="T81" fmla="*/ 43 h 54"/>
                  <a:gd name="T82" fmla="*/ 4 w 67"/>
                  <a:gd name="T83" fmla="*/ 40 h 54"/>
                  <a:gd name="T84" fmla="*/ 4 w 67"/>
                  <a:gd name="T85" fmla="*/ 7 h 54"/>
                  <a:gd name="T86" fmla="*/ 7 w 67"/>
                  <a:gd name="T87" fmla="*/ 4 h 54"/>
                  <a:gd name="T88" fmla="*/ 19 w 67"/>
                  <a:gd name="T89" fmla="*/ 4 h 54"/>
                  <a:gd name="T90" fmla="*/ 48 w 67"/>
                  <a:gd name="T91" fmla="*/ 4 h 54"/>
                  <a:gd name="T92" fmla="*/ 60 w 67"/>
                  <a:gd name="T93" fmla="*/ 4 h 54"/>
                  <a:gd name="T94" fmla="*/ 63 w 67"/>
                  <a:gd name="T95" fmla="*/ 7 h 54"/>
                  <a:gd name="T96" fmla="*/ 63 w 67"/>
                  <a:gd name="T97" fmla="*/ 4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 h="54">
                    <a:moveTo>
                      <a:pt x="64" y="0"/>
                    </a:moveTo>
                    <a:cubicBezTo>
                      <a:pt x="47" y="0"/>
                      <a:pt x="47" y="0"/>
                      <a:pt x="47" y="0"/>
                    </a:cubicBezTo>
                    <a:cubicBezTo>
                      <a:pt x="46" y="0"/>
                      <a:pt x="46" y="0"/>
                      <a:pt x="46" y="0"/>
                    </a:cubicBezTo>
                    <a:cubicBezTo>
                      <a:pt x="22" y="0"/>
                      <a:pt x="22" y="0"/>
                      <a:pt x="22" y="0"/>
                    </a:cubicBezTo>
                    <a:cubicBezTo>
                      <a:pt x="20" y="0"/>
                      <a:pt x="20" y="0"/>
                      <a:pt x="20" y="0"/>
                    </a:cubicBezTo>
                    <a:cubicBezTo>
                      <a:pt x="3" y="0"/>
                      <a:pt x="3" y="0"/>
                      <a:pt x="3" y="0"/>
                    </a:cubicBezTo>
                    <a:cubicBezTo>
                      <a:pt x="2" y="0"/>
                      <a:pt x="0" y="2"/>
                      <a:pt x="0" y="3"/>
                    </a:cubicBezTo>
                    <a:cubicBezTo>
                      <a:pt x="0" y="51"/>
                      <a:pt x="0" y="51"/>
                      <a:pt x="0" y="51"/>
                    </a:cubicBezTo>
                    <a:cubicBezTo>
                      <a:pt x="0" y="53"/>
                      <a:pt x="2" y="54"/>
                      <a:pt x="3" y="54"/>
                    </a:cubicBezTo>
                    <a:cubicBezTo>
                      <a:pt x="64" y="54"/>
                      <a:pt x="64" y="54"/>
                      <a:pt x="64" y="54"/>
                    </a:cubicBezTo>
                    <a:cubicBezTo>
                      <a:pt x="65" y="54"/>
                      <a:pt x="67" y="53"/>
                      <a:pt x="67" y="51"/>
                    </a:cubicBezTo>
                    <a:cubicBezTo>
                      <a:pt x="67" y="3"/>
                      <a:pt x="67" y="3"/>
                      <a:pt x="67" y="3"/>
                    </a:cubicBezTo>
                    <a:cubicBezTo>
                      <a:pt x="67" y="2"/>
                      <a:pt x="65" y="0"/>
                      <a:pt x="64" y="0"/>
                    </a:cubicBezTo>
                    <a:close/>
                    <a:moveTo>
                      <a:pt x="19" y="50"/>
                    </a:moveTo>
                    <a:cubicBezTo>
                      <a:pt x="18" y="50"/>
                      <a:pt x="17" y="49"/>
                      <a:pt x="17" y="48"/>
                    </a:cubicBezTo>
                    <a:cubicBezTo>
                      <a:pt x="17" y="47"/>
                      <a:pt x="18" y="46"/>
                      <a:pt x="19" y="46"/>
                    </a:cubicBezTo>
                    <a:cubicBezTo>
                      <a:pt x="20" y="46"/>
                      <a:pt x="21" y="47"/>
                      <a:pt x="21" y="48"/>
                    </a:cubicBezTo>
                    <a:cubicBezTo>
                      <a:pt x="21" y="49"/>
                      <a:pt x="20" y="50"/>
                      <a:pt x="19" y="50"/>
                    </a:cubicBezTo>
                    <a:close/>
                    <a:moveTo>
                      <a:pt x="26" y="50"/>
                    </a:moveTo>
                    <a:cubicBezTo>
                      <a:pt x="25" y="50"/>
                      <a:pt x="24" y="49"/>
                      <a:pt x="24" y="48"/>
                    </a:cubicBezTo>
                    <a:cubicBezTo>
                      <a:pt x="24" y="47"/>
                      <a:pt x="25" y="46"/>
                      <a:pt x="26" y="46"/>
                    </a:cubicBezTo>
                    <a:cubicBezTo>
                      <a:pt x="27" y="46"/>
                      <a:pt x="28" y="47"/>
                      <a:pt x="28" y="48"/>
                    </a:cubicBezTo>
                    <a:cubicBezTo>
                      <a:pt x="28" y="49"/>
                      <a:pt x="27" y="50"/>
                      <a:pt x="26" y="50"/>
                    </a:cubicBezTo>
                    <a:close/>
                    <a:moveTo>
                      <a:pt x="34" y="52"/>
                    </a:moveTo>
                    <a:cubicBezTo>
                      <a:pt x="32" y="52"/>
                      <a:pt x="30" y="50"/>
                      <a:pt x="30" y="48"/>
                    </a:cubicBezTo>
                    <a:cubicBezTo>
                      <a:pt x="30" y="46"/>
                      <a:pt x="32" y="45"/>
                      <a:pt x="34" y="45"/>
                    </a:cubicBezTo>
                    <a:cubicBezTo>
                      <a:pt x="36" y="45"/>
                      <a:pt x="37" y="46"/>
                      <a:pt x="37" y="48"/>
                    </a:cubicBezTo>
                    <a:cubicBezTo>
                      <a:pt x="37" y="50"/>
                      <a:pt x="36" y="52"/>
                      <a:pt x="34" y="52"/>
                    </a:cubicBezTo>
                    <a:close/>
                    <a:moveTo>
                      <a:pt x="41" y="50"/>
                    </a:moveTo>
                    <a:cubicBezTo>
                      <a:pt x="40" y="50"/>
                      <a:pt x="39" y="49"/>
                      <a:pt x="39" y="48"/>
                    </a:cubicBezTo>
                    <a:cubicBezTo>
                      <a:pt x="39" y="47"/>
                      <a:pt x="40" y="46"/>
                      <a:pt x="41" y="46"/>
                    </a:cubicBezTo>
                    <a:cubicBezTo>
                      <a:pt x="42" y="46"/>
                      <a:pt x="43" y="47"/>
                      <a:pt x="43" y="48"/>
                    </a:cubicBezTo>
                    <a:cubicBezTo>
                      <a:pt x="43" y="49"/>
                      <a:pt x="42" y="50"/>
                      <a:pt x="41" y="50"/>
                    </a:cubicBezTo>
                    <a:close/>
                    <a:moveTo>
                      <a:pt x="48" y="50"/>
                    </a:moveTo>
                    <a:cubicBezTo>
                      <a:pt x="47" y="50"/>
                      <a:pt x="46" y="49"/>
                      <a:pt x="46" y="48"/>
                    </a:cubicBezTo>
                    <a:cubicBezTo>
                      <a:pt x="46" y="47"/>
                      <a:pt x="47" y="46"/>
                      <a:pt x="48" y="46"/>
                    </a:cubicBezTo>
                    <a:cubicBezTo>
                      <a:pt x="49" y="46"/>
                      <a:pt x="50" y="47"/>
                      <a:pt x="50" y="48"/>
                    </a:cubicBezTo>
                    <a:cubicBezTo>
                      <a:pt x="50" y="49"/>
                      <a:pt x="49" y="50"/>
                      <a:pt x="48" y="50"/>
                    </a:cubicBezTo>
                    <a:close/>
                    <a:moveTo>
                      <a:pt x="63" y="40"/>
                    </a:moveTo>
                    <a:cubicBezTo>
                      <a:pt x="63" y="42"/>
                      <a:pt x="62" y="43"/>
                      <a:pt x="60" y="43"/>
                    </a:cubicBezTo>
                    <a:cubicBezTo>
                      <a:pt x="7" y="43"/>
                      <a:pt x="7" y="43"/>
                      <a:pt x="7" y="43"/>
                    </a:cubicBezTo>
                    <a:cubicBezTo>
                      <a:pt x="5" y="43"/>
                      <a:pt x="4" y="42"/>
                      <a:pt x="4" y="40"/>
                    </a:cubicBezTo>
                    <a:cubicBezTo>
                      <a:pt x="4" y="7"/>
                      <a:pt x="4" y="7"/>
                      <a:pt x="4" y="7"/>
                    </a:cubicBezTo>
                    <a:cubicBezTo>
                      <a:pt x="4" y="6"/>
                      <a:pt x="5" y="4"/>
                      <a:pt x="7" y="4"/>
                    </a:cubicBezTo>
                    <a:cubicBezTo>
                      <a:pt x="19" y="4"/>
                      <a:pt x="19" y="4"/>
                      <a:pt x="19" y="4"/>
                    </a:cubicBezTo>
                    <a:cubicBezTo>
                      <a:pt x="48" y="4"/>
                      <a:pt x="48" y="4"/>
                      <a:pt x="48" y="4"/>
                    </a:cubicBezTo>
                    <a:cubicBezTo>
                      <a:pt x="60" y="4"/>
                      <a:pt x="60" y="4"/>
                      <a:pt x="60" y="4"/>
                    </a:cubicBezTo>
                    <a:cubicBezTo>
                      <a:pt x="62" y="4"/>
                      <a:pt x="63" y="6"/>
                      <a:pt x="63" y="7"/>
                    </a:cubicBezTo>
                    <a:lnTo>
                      <a:pt x="63"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1800" dirty="0">
                  <a:latin typeface="微软雅黑" panose="020B0503020204020204" pitchFamily="34" charset="-122"/>
                  <a:ea typeface="微软雅黑" panose="020B0503020204020204" pitchFamily="34" charset="-122"/>
                </a:endParaRPr>
              </a:p>
            </p:txBody>
          </p:sp>
        </p:grpSp>
      </p:grpSp>
      <p:grpSp>
        <p:nvGrpSpPr>
          <p:cNvPr id="74" name="组合 73"/>
          <p:cNvGrpSpPr/>
          <p:nvPr/>
        </p:nvGrpSpPr>
        <p:grpSpPr>
          <a:xfrm>
            <a:off x="8982450" y="4346250"/>
            <a:ext cx="2897760" cy="1701890"/>
            <a:chOff x="5963535" y="3151602"/>
            <a:chExt cx="1931840" cy="1134593"/>
          </a:xfrm>
        </p:grpSpPr>
        <p:sp>
          <p:nvSpPr>
            <p:cNvPr id="75" name="Freeform 5"/>
            <p:cNvSpPr/>
            <p:nvPr/>
          </p:nvSpPr>
          <p:spPr bwMode="auto">
            <a:xfrm>
              <a:off x="5963535" y="3151602"/>
              <a:ext cx="1931840" cy="1134593"/>
            </a:xfrm>
            <a:custGeom>
              <a:avLst/>
              <a:gdLst>
                <a:gd name="T0" fmla="*/ 0 w 1592"/>
                <a:gd name="T1" fmla="*/ 170 h 935"/>
                <a:gd name="T2" fmla="*/ 1136 w 1592"/>
                <a:gd name="T3" fmla="*/ 170 h 935"/>
                <a:gd name="T4" fmla="*/ 1136 w 1592"/>
                <a:gd name="T5" fmla="*/ 0 h 935"/>
                <a:gd name="T6" fmla="*/ 1369 w 1592"/>
                <a:gd name="T7" fmla="*/ 233 h 935"/>
                <a:gd name="T8" fmla="*/ 1592 w 1592"/>
                <a:gd name="T9" fmla="*/ 467 h 935"/>
                <a:gd name="T10" fmla="*/ 1369 w 1592"/>
                <a:gd name="T11" fmla="*/ 701 h 935"/>
                <a:gd name="T12" fmla="*/ 1136 w 1592"/>
                <a:gd name="T13" fmla="*/ 935 h 935"/>
                <a:gd name="T14" fmla="*/ 1136 w 1592"/>
                <a:gd name="T15" fmla="*/ 754 h 935"/>
                <a:gd name="T16" fmla="*/ 0 w 1592"/>
                <a:gd name="T17" fmla="*/ 754 h 935"/>
                <a:gd name="T18" fmla="*/ 0 w 1592"/>
                <a:gd name="T19" fmla="*/ 170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2" h="935">
                  <a:moveTo>
                    <a:pt x="0" y="170"/>
                  </a:moveTo>
                  <a:lnTo>
                    <a:pt x="1136" y="170"/>
                  </a:lnTo>
                  <a:lnTo>
                    <a:pt x="1136" y="0"/>
                  </a:lnTo>
                  <a:lnTo>
                    <a:pt x="1369" y="233"/>
                  </a:lnTo>
                  <a:lnTo>
                    <a:pt x="1592" y="467"/>
                  </a:lnTo>
                  <a:lnTo>
                    <a:pt x="1369" y="701"/>
                  </a:lnTo>
                  <a:lnTo>
                    <a:pt x="1136" y="935"/>
                  </a:lnTo>
                  <a:lnTo>
                    <a:pt x="1136" y="754"/>
                  </a:lnTo>
                  <a:lnTo>
                    <a:pt x="0" y="754"/>
                  </a:lnTo>
                  <a:lnTo>
                    <a:pt x="0" y="170"/>
                  </a:lnTo>
                  <a:close/>
                </a:path>
              </a:pathLst>
            </a:custGeom>
            <a:solidFill>
              <a:schemeClr val="accent1">
                <a:alpha val="30000"/>
              </a:schemeClr>
            </a:solidFill>
            <a:ln>
              <a:noFill/>
            </a:ln>
            <a:effectLst/>
          </p:spPr>
          <p:txBody>
            <a:bodyPr vert="horz" wrap="square" lIns="137160" tIns="68580" rIns="137160" bIns="68580" numCol="1" anchor="t" anchorCtr="0" compatLnSpc="1"/>
            <a:lstStyle/>
            <a:p>
              <a:endParaRPr lang="zh-CN" altLang="en-US" sz="1800" dirty="0">
                <a:latin typeface="微软雅黑" panose="020B0503020204020204" pitchFamily="34" charset="-122"/>
                <a:ea typeface="微软雅黑" panose="020B0503020204020204" pitchFamily="34" charset="-122"/>
              </a:endParaRPr>
            </a:p>
          </p:txBody>
        </p:sp>
        <p:sp>
          <p:nvSpPr>
            <p:cNvPr id="77" name="Freeform 114"/>
            <p:cNvSpPr>
              <a:spLocks noEditPoints="1"/>
            </p:cNvSpPr>
            <p:nvPr/>
          </p:nvSpPr>
          <p:spPr bwMode="auto">
            <a:xfrm>
              <a:off x="6688775" y="3503352"/>
              <a:ext cx="262039" cy="324802"/>
            </a:xfrm>
            <a:custGeom>
              <a:avLst/>
              <a:gdLst>
                <a:gd name="T0" fmla="*/ 0 w 55"/>
                <a:gd name="T1" fmla="*/ 45 h 68"/>
                <a:gd name="T2" fmla="*/ 19 w 55"/>
                <a:gd name="T3" fmla="*/ 53 h 68"/>
                <a:gd name="T4" fmla="*/ 5 w 55"/>
                <a:gd name="T5" fmla="*/ 60 h 68"/>
                <a:gd name="T6" fmla="*/ 29 w 55"/>
                <a:gd name="T7" fmla="*/ 68 h 68"/>
                <a:gd name="T8" fmla="*/ 52 w 55"/>
                <a:gd name="T9" fmla="*/ 60 h 68"/>
                <a:gd name="T10" fmla="*/ 38 w 55"/>
                <a:gd name="T11" fmla="*/ 53 h 68"/>
                <a:gd name="T12" fmla="*/ 55 w 55"/>
                <a:gd name="T13" fmla="*/ 45 h 68"/>
                <a:gd name="T14" fmla="*/ 55 w 55"/>
                <a:gd name="T15" fmla="*/ 0 h 68"/>
                <a:gd name="T16" fmla="*/ 43 w 55"/>
                <a:gd name="T17" fmla="*/ 61 h 68"/>
                <a:gd name="T18" fmla="*/ 43 w 55"/>
                <a:gd name="T19" fmla="*/ 61 h 68"/>
                <a:gd name="T20" fmla="*/ 28 w 55"/>
                <a:gd name="T21" fmla="*/ 64 h 68"/>
                <a:gd name="T22" fmla="*/ 13 w 55"/>
                <a:gd name="T23" fmla="*/ 61 h 68"/>
                <a:gd name="T24" fmla="*/ 28 w 55"/>
                <a:gd name="T25" fmla="*/ 63 h 68"/>
                <a:gd name="T26" fmla="*/ 20 w 55"/>
                <a:gd name="T27" fmla="*/ 57 h 68"/>
                <a:gd name="T28" fmla="*/ 20 w 55"/>
                <a:gd name="T29" fmla="*/ 53 h 68"/>
                <a:gd name="T30" fmla="*/ 20 w 55"/>
                <a:gd name="T31" fmla="*/ 45 h 68"/>
                <a:gd name="T32" fmla="*/ 37 w 55"/>
                <a:gd name="T33" fmla="*/ 52 h 68"/>
                <a:gd name="T34" fmla="*/ 37 w 55"/>
                <a:gd name="T35" fmla="*/ 53 h 68"/>
                <a:gd name="T36" fmla="*/ 20 w 55"/>
                <a:gd name="T37" fmla="*/ 57 h 68"/>
                <a:gd name="T38" fmla="*/ 38 w 55"/>
                <a:gd name="T39" fmla="*/ 44 h 68"/>
                <a:gd name="T40" fmla="*/ 1 w 55"/>
                <a:gd name="T41" fmla="*/ 44 h 68"/>
                <a:gd name="T42" fmla="*/ 54 w 55"/>
                <a:gd name="T43" fmla="*/ 1 h 68"/>
                <a:gd name="T44" fmla="*/ 50 w 55"/>
                <a:gd name="T45" fmla="*/ 38 h 68"/>
                <a:gd name="T46" fmla="*/ 6 w 55"/>
                <a:gd name="T47" fmla="*/ 5 h 68"/>
                <a:gd name="T48" fmla="*/ 50 w 55"/>
                <a:gd name="T49" fmla="*/ 39 h 68"/>
                <a:gd name="T50" fmla="*/ 47 w 55"/>
                <a:gd name="T51" fmla="*/ 39 h 68"/>
                <a:gd name="T52" fmla="*/ 47 w 55"/>
                <a:gd name="T53" fmla="*/ 43 h 68"/>
                <a:gd name="T54" fmla="*/ 47 w 55"/>
                <a:gd name="T55" fmla="*/ 39 h 68"/>
                <a:gd name="T56" fmla="*/ 47 w 55"/>
                <a:gd name="T57" fmla="*/ 41 h 68"/>
                <a:gd name="T58" fmla="*/ 48 w 55"/>
                <a:gd name="T59" fmla="*/ 41 h 68"/>
                <a:gd name="T60" fmla="*/ 25 w 55"/>
                <a:gd name="T61" fmla="*/ 40 h 68"/>
                <a:gd name="T62" fmla="*/ 25 w 55"/>
                <a:gd name="T63" fmla="*/ 42 h 68"/>
                <a:gd name="T64" fmla="*/ 25 w 55"/>
                <a:gd name="T65" fmla="*/ 40 h 68"/>
                <a:gd name="T66" fmla="*/ 29 w 55"/>
                <a:gd name="T67" fmla="*/ 41 h 68"/>
                <a:gd name="T68" fmla="*/ 31 w 55"/>
                <a:gd name="T69" fmla="*/ 41 h 68"/>
                <a:gd name="T70" fmla="*/ 35 w 55"/>
                <a:gd name="T71" fmla="*/ 40 h 68"/>
                <a:gd name="T72" fmla="*/ 35 w 55"/>
                <a:gd name="T73" fmla="*/ 42 h 68"/>
                <a:gd name="T74" fmla="*/ 35 w 55"/>
                <a:gd name="T75" fmla="*/ 4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 h="68">
                  <a:moveTo>
                    <a:pt x="0" y="0"/>
                  </a:moveTo>
                  <a:cubicBezTo>
                    <a:pt x="0" y="45"/>
                    <a:pt x="0" y="45"/>
                    <a:pt x="0" y="45"/>
                  </a:cubicBezTo>
                  <a:cubicBezTo>
                    <a:pt x="19" y="45"/>
                    <a:pt x="19" y="45"/>
                    <a:pt x="19" y="45"/>
                  </a:cubicBezTo>
                  <a:cubicBezTo>
                    <a:pt x="19" y="53"/>
                    <a:pt x="19" y="53"/>
                    <a:pt x="19" y="53"/>
                  </a:cubicBezTo>
                  <a:cubicBezTo>
                    <a:pt x="16" y="53"/>
                    <a:pt x="14" y="54"/>
                    <a:pt x="12" y="54"/>
                  </a:cubicBezTo>
                  <a:cubicBezTo>
                    <a:pt x="8" y="56"/>
                    <a:pt x="5" y="57"/>
                    <a:pt x="5" y="60"/>
                  </a:cubicBezTo>
                  <a:cubicBezTo>
                    <a:pt x="5" y="62"/>
                    <a:pt x="8" y="64"/>
                    <a:pt x="12" y="65"/>
                  </a:cubicBezTo>
                  <a:cubicBezTo>
                    <a:pt x="16" y="67"/>
                    <a:pt x="22" y="68"/>
                    <a:pt x="29" y="68"/>
                  </a:cubicBezTo>
                  <a:cubicBezTo>
                    <a:pt x="35" y="68"/>
                    <a:pt x="41" y="67"/>
                    <a:pt x="45" y="65"/>
                  </a:cubicBezTo>
                  <a:cubicBezTo>
                    <a:pt x="50" y="64"/>
                    <a:pt x="52" y="62"/>
                    <a:pt x="52" y="60"/>
                  </a:cubicBezTo>
                  <a:cubicBezTo>
                    <a:pt x="52" y="57"/>
                    <a:pt x="50" y="56"/>
                    <a:pt x="45" y="54"/>
                  </a:cubicBezTo>
                  <a:cubicBezTo>
                    <a:pt x="43" y="54"/>
                    <a:pt x="41" y="53"/>
                    <a:pt x="38" y="53"/>
                  </a:cubicBezTo>
                  <a:cubicBezTo>
                    <a:pt x="38" y="45"/>
                    <a:pt x="38" y="45"/>
                    <a:pt x="38" y="45"/>
                  </a:cubicBezTo>
                  <a:cubicBezTo>
                    <a:pt x="55" y="45"/>
                    <a:pt x="55" y="45"/>
                    <a:pt x="55" y="45"/>
                  </a:cubicBezTo>
                  <a:cubicBezTo>
                    <a:pt x="55" y="44"/>
                    <a:pt x="55" y="44"/>
                    <a:pt x="55" y="44"/>
                  </a:cubicBezTo>
                  <a:cubicBezTo>
                    <a:pt x="55" y="0"/>
                    <a:pt x="55" y="0"/>
                    <a:pt x="55" y="0"/>
                  </a:cubicBezTo>
                  <a:lnTo>
                    <a:pt x="0" y="0"/>
                  </a:lnTo>
                  <a:close/>
                  <a:moveTo>
                    <a:pt x="43" y="61"/>
                  </a:moveTo>
                  <a:cubicBezTo>
                    <a:pt x="43" y="61"/>
                    <a:pt x="43" y="61"/>
                    <a:pt x="43" y="61"/>
                  </a:cubicBezTo>
                  <a:cubicBezTo>
                    <a:pt x="43" y="61"/>
                    <a:pt x="43" y="61"/>
                    <a:pt x="43" y="61"/>
                  </a:cubicBezTo>
                  <a:cubicBezTo>
                    <a:pt x="43" y="62"/>
                    <a:pt x="43" y="62"/>
                    <a:pt x="43" y="62"/>
                  </a:cubicBezTo>
                  <a:cubicBezTo>
                    <a:pt x="39" y="64"/>
                    <a:pt x="33" y="64"/>
                    <a:pt x="28" y="64"/>
                  </a:cubicBezTo>
                  <a:cubicBezTo>
                    <a:pt x="23" y="64"/>
                    <a:pt x="17" y="64"/>
                    <a:pt x="13" y="62"/>
                  </a:cubicBezTo>
                  <a:cubicBezTo>
                    <a:pt x="13" y="61"/>
                    <a:pt x="13" y="61"/>
                    <a:pt x="13" y="61"/>
                  </a:cubicBezTo>
                  <a:cubicBezTo>
                    <a:pt x="13" y="61"/>
                    <a:pt x="13" y="61"/>
                    <a:pt x="13" y="61"/>
                  </a:cubicBezTo>
                  <a:cubicBezTo>
                    <a:pt x="17" y="63"/>
                    <a:pt x="23" y="63"/>
                    <a:pt x="28" y="63"/>
                  </a:cubicBezTo>
                  <a:cubicBezTo>
                    <a:pt x="33" y="63"/>
                    <a:pt x="39" y="63"/>
                    <a:pt x="43" y="61"/>
                  </a:cubicBezTo>
                  <a:close/>
                  <a:moveTo>
                    <a:pt x="20" y="57"/>
                  </a:moveTo>
                  <a:cubicBezTo>
                    <a:pt x="20" y="54"/>
                    <a:pt x="20" y="54"/>
                    <a:pt x="20" y="54"/>
                  </a:cubicBezTo>
                  <a:cubicBezTo>
                    <a:pt x="20" y="53"/>
                    <a:pt x="20" y="53"/>
                    <a:pt x="20" y="53"/>
                  </a:cubicBezTo>
                  <a:cubicBezTo>
                    <a:pt x="20" y="53"/>
                    <a:pt x="20" y="53"/>
                    <a:pt x="20" y="53"/>
                  </a:cubicBezTo>
                  <a:cubicBezTo>
                    <a:pt x="20" y="45"/>
                    <a:pt x="20" y="45"/>
                    <a:pt x="20" y="45"/>
                  </a:cubicBezTo>
                  <a:cubicBezTo>
                    <a:pt x="37" y="45"/>
                    <a:pt x="37" y="45"/>
                    <a:pt x="37" y="45"/>
                  </a:cubicBezTo>
                  <a:cubicBezTo>
                    <a:pt x="37" y="52"/>
                    <a:pt x="37" y="52"/>
                    <a:pt x="37" y="52"/>
                  </a:cubicBezTo>
                  <a:cubicBezTo>
                    <a:pt x="37" y="53"/>
                    <a:pt x="37" y="53"/>
                    <a:pt x="37" y="53"/>
                  </a:cubicBezTo>
                  <a:cubicBezTo>
                    <a:pt x="37" y="53"/>
                    <a:pt x="37" y="53"/>
                    <a:pt x="37" y="53"/>
                  </a:cubicBezTo>
                  <a:cubicBezTo>
                    <a:pt x="37" y="57"/>
                    <a:pt x="37" y="57"/>
                    <a:pt x="37" y="57"/>
                  </a:cubicBezTo>
                  <a:lnTo>
                    <a:pt x="20" y="57"/>
                  </a:lnTo>
                  <a:close/>
                  <a:moveTo>
                    <a:pt x="54" y="44"/>
                  </a:moveTo>
                  <a:cubicBezTo>
                    <a:pt x="38" y="44"/>
                    <a:pt x="38" y="44"/>
                    <a:pt x="38" y="44"/>
                  </a:cubicBezTo>
                  <a:cubicBezTo>
                    <a:pt x="19" y="44"/>
                    <a:pt x="19" y="44"/>
                    <a:pt x="19" y="44"/>
                  </a:cubicBezTo>
                  <a:cubicBezTo>
                    <a:pt x="1" y="44"/>
                    <a:pt x="1" y="44"/>
                    <a:pt x="1" y="44"/>
                  </a:cubicBezTo>
                  <a:cubicBezTo>
                    <a:pt x="1" y="1"/>
                    <a:pt x="1" y="1"/>
                    <a:pt x="1" y="1"/>
                  </a:cubicBezTo>
                  <a:cubicBezTo>
                    <a:pt x="54" y="1"/>
                    <a:pt x="54" y="1"/>
                    <a:pt x="54" y="1"/>
                  </a:cubicBezTo>
                  <a:lnTo>
                    <a:pt x="54" y="44"/>
                  </a:lnTo>
                  <a:close/>
                  <a:moveTo>
                    <a:pt x="50" y="38"/>
                  </a:moveTo>
                  <a:cubicBezTo>
                    <a:pt x="50" y="5"/>
                    <a:pt x="50" y="5"/>
                    <a:pt x="50" y="5"/>
                  </a:cubicBezTo>
                  <a:cubicBezTo>
                    <a:pt x="6" y="5"/>
                    <a:pt x="6" y="5"/>
                    <a:pt x="6" y="5"/>
                  </a:cubicBezTo>
                  <a:cubicBezTo>
                    <a:pt x="6" y="39"/>
                    <a:pt x="6" y="39"/>
                    <a:pt x="6" y="39"/>
                  </a:cubicBezTo>
                  <a:cubicBezTo>
                    <a:pt x="50" y="39"/>
                    <a:pt x="50" y="39"/>
                    <a:pt x="50" y="39"/>
                  </a:cubicBezTo>
                  <a:lnTo>
                    <a:pt x="50" y="38"/>
                  </a:lnTo>
                  <a:close/>
                  <a:moveTo>
                    <a:pt x="47" y="39"/>
                  </a:moveTo>
                  <a:cubicBezTo>
                    <a:pt x="46" y="39"/>
                    <a:pt x="46" y="40"/>
                    <a:pt x="46" y="41"/>
                  </a:cubicBezTo>
                  <a:cubicBezTo>
                    <a:pt x="46" y="42"/>
                    <a:pt x="46" y="43"/>
                    <a:pt x="47" y="43"/>
                  </a:cubicBezTo>
                  <a:cubicBezTo>
                    <a:pt x="48" y="43"/>
                    <a:pt x="49" y="42"/>
                    <a:pt x="49" y="41"/>
                  </a:cubicBezTo>
                  <a:cubicBezTo>
                    <a:pt x="49" y="40"/>
                    <a:pt x="48" y="39"/>
                    <a:pt x="47" y="39"/>
                  </a:cubicBezTo>
                  <a:close/>
                  <a:moveTo>
                    <a:pt x="47" y="42"/>
                  </a:moveTo>
                  <a:cubicBezTo>
                    <a:pt x="47" y="42"/>
                    <a:pt x="47" y="42"/>
                    <a:pt x="47" y="41"/>
                  </a:cubicBezTo>
                  <a:cubicBezTo>
                    <a:pt x="47" y="41"/>
                    <a:pt x="47" y="40"/>
                    <a:pt x="47" y="40"/>
                  </a:cubicBezTo>
                  <a:cubicBezTo>
                    <a:pt x="48" y="40"/>
                    <a:pt x="48" y="41"/>
                    <a:pt x="48" y="41"/>
                  </a:cubicBezTo>
                  <a:cubicBezTo>
                    <a:pt x="48" y="42"/>
                    <a:pt x="48" y="42"/>
                    <a:pt x="47" y="42"/>
                  </a:cubicBezTo>
                  <a:close/>
                  <a:moveTo>
                    <a:pt x="25" y="40"/>
                  </a:moveTo>
                  <a:cubicBezTo>
                    <a:pt x="25" y="40"/>
                    <a:pt x="24" y="41"/>
                    <a:pt x="24" y="41"/>
                  </a:cubicBezTo>
                  <a:cubicBezTo>
                    <a:pt x="24" y="42"/>
                    <a:pt x="25" y="42"/>
                    <a:pt x="25" y="42"/>
                  </a:cubicBezTo>
                  <a:cubicBezTo>
                    <a:pt x="26" y="42"/>
                    <a:pt x="27" y="42"/>
                    <a:pt x="27" y="41"/>
                  </a:cubicBezTo>
                  <a:cubicBezTo>
                    <a:pt x="27" y="41"/>
                    <a:pt x="26" y="40"/>
                    <a:pt x="25" y="40"/>
                  </a:cubicBezTo>
                  <a:close/>
                  <a:moveTo>
                    <a:pt x="30" y="40"/>
                  </a:moveTo>
                  <a:cubicBezTo>
                    <a:pt x="30" y="40"/>
                    <a:pt x="29" y="41"/>
                    <a:pt x="29" y="41"/>
                  </a:cubicBezTo>
                  <a:cubicBezTo>
                    <a:pt x="29" y="42"/>
                    <a:pt x="30" y="42"/>
                    <a:pt x="30" y="42"/>
                  </a:cubicBezTo>
                  <a:cubicBezTo>
                    <a:pt x="31" y="42"/>
                    <a:pt x="31" y="42"/>
                    <a:pt x="31" y="41"/>
                  </a:cubicBezTo>
                  <a:cubicBezTo>
                    <a:pt x="31" y="41"/>
                    <a:pt x="31" y="40"/>
                    <a:pt x="30" y="40"/>
                  </a:cubicBezTo>
                  <a:close/>
                  <a:moveTo>
                    <a:pt x="35" y="40"/>
                  </a:moveTo>
                  <a:cubicBezTo>
                    <a:pt x="34" y="40"/>
                    <a:pt x="34" y="41"/>
                    <a:pt x="33" y="41"/>
                  </a:cubicBezTo>
                  <a:cubicBezTo>
                    <a:pt x="34" y="42"/>
                    <a:pt x="34" y="42"/>
                    <a:pt x="35" y="42"/>
                  </a:cubicBezTo>
                  <a:cubicBezTo>
                    <a:pt x="35" y="42"/>
                    <a:pt x="36" y="42"/>
                    <a:pt x="36" y="41"/>
                  </a:cubicBezTo>
                  <a:cubicBezTo>
                    <a:pt x="36" y="41"/>
                    <a:pt x="35" y="40"/>
                    <a:pt x="35" y="40"/>
                  </a:cubicBezTo>
                  <a:close/>
                </a:path>
              </a:pathLst>
            </a:custGeom>
            <a:solidFill>
              <a:schemeClr val="bg1">
                <a:alpha val="80000"/>
              </a:schemeClr>
            </a:solidFill>
            <a:ln>
              <a:noFill/>
            </a:ln>
          </p:spPr>
          <p:txBody>
            <a:bodyPr vert="horz" wrap="square" lIns="137160" tIns="68580" rIns="137160" bIns="68580" numCol="1" anchor="t" anchorCtr="0" compatLnSpc="1"/>
            <a:lstStyle/>
            <a:p>
              <a:endParaRPr lang="zh-CN" altLang="en-US" sz="1800" dirty="0">
                <a:latin typeface="微软雅黑" panose="020B0503020204020204" pitchFamily="34" charset="-122"/>
                <a:ea typeface="微软雅黑" panose="020B0503020204020204" pitchFamily="34" charset="-122"/>
              </a:endParaRPr>
            </a:p>
          </p:txBody>
        </p:sp>
      </p:grpSp>
      <p:sp>
        <p:nvSpPr>
          <p:cNvPr id="78" name="椭圆 77"/>
          <p:cNvSpPr/>
          <p:nvPr/>
        </p:nvSpPr>
        <p:spPr>
          <a:xfrm flipH="1">
            <a:off x="8717912" y="5508131"/>
            <a:ext cx="540000" cy="54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微软雅黑" panose="020B0503020204020204" pitchFamily="34" charset="-122"/>
              <a:ea typeface="微软雅黑" panose="020B0503020204020204" pitchFamily="34" charset="-122"/>
            </a:endParaRPr>
          </a:p>
        </p:txBody>
      </p:sp>
      <p:sp>
        <p:nvSpPr>
          <p:cNvPr id="79" name="椭圆 78"/>
          <p:cNvSpPr/>
          <p:nvPr/>
        </p:nvSpPr>
        <p:spPr>
          <a:xfrm flipH="1">
            <a:off x="7835451" y="4840576"/>
            <a:ext cx="540000" cy="54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微软雅黑" panose="020B0503020204020204" pitchFamily="34" charset="-122"/>
              <a:ea typeface="微软雅黑" panose="020B0503020204020204" pitchFamily="34" charset="-122"/>
            </a:endParaRPr>
          </a:p>
        </p:txBody>
      </p:sp>
      <p:sp>
        <p:nvSpPr>
          <p:cNvPr id="80" name="椭圆 79"/>
          <p:cNvSpPr/>
          <p:nvPr/>
        </p:nvSpPr>
        <p:spPr>
          <a:xfrm flipH="1">
            <a:off x="7826612" y="6155743"/>
            <a:ext cx="540000" cy="54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微软雅黑" panose="020B0503020204020204" pitchFamily="34" charset="-122"/>
              <a:ea typeface="微软雅黑" panose="020B0503020204020204" pitchFamily="34" charset="-122"/>
            </a:endParaRPr>
          </a:p>
        </p:txBody>
      </p:sp>
      <p:sp>
        <p:nvSpPr>
          <p:cNvPr id="81" name="椭圆 80"/>
          <p:cNvSpPr/>
          <p:nvPr/>
        </p:nvSpPr>
        <p:spPr>
          <a:xfrm flipH="1">
            <a:off x="9042893" y="6550046"/>
            <a:ext cx="540000" cy="54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微软雅黑" panose="020B0503020204020204" pitchFamily="34" charset="-122"/>
              <a:ea typeface="微软雅黑" panose="020B0503020204020204" pitchFamily="34" charset="-122"/>
            </a:endParaRPr>
          </a:p>
        </p:txBody>
      </p:sp>
      <p:sp>
        <p:nvSpPr>
          <p:cNvPr id="82" name="椭圆 81"/>
          <p:cNvSpPr/>
          <p:nvPr/>
        </p:nvSpPr>
        <p:spPr>
          <a:xfrm flipH="1">
            <a:off x="9815649" y="5493617"/>
            <a:ext cx="540000" cy="54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微软雅黑" panose="020B0503020204020204" pitchFamily="34" charset="-122"/>
              <a:ea typeface="微软雅黑" panose="020B0503020204020204" pitchFamily="34" charset="-122"/>
            </a:endParaRPr>
          </a:p>
        </p:txBody>
      </p:sp>
      <p:sp>
        <p:nvSpPr>
          <p:cNvPr id="83" name="椭圆 82"/>
          <p:cNvSpPr/>
          <p:nvPr/>
        </p:nvSpPr>
        <p:spPr>
          <a:xfrm flipH="1">
            <a:off x="9047121" y="4431793"/>
            <a:ext cx="540000" cy="54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微软雅黑" panose="020B0503020204020204" pitchFamily="34" charset="-122"/>
              <a:ea typeface="微软雅黑" panose="020B0503020204020204" pitchFamily="34" charset="-122"/>
            </a:endParaRPr>
          </a:p>
        </p:txBody>
      </p:sp>
      <p:sp>
        <p:nvSpPr>
          <p:cNvPr id="85" name="矩形 84"/>
          <p:cNvSpPr/>
          <p:nvPr/>
        </p:nvSpPr>
        <p:spPr>
          <a:xfrm>
            <a:off x="9817588" y="1987048"/>
            <a:ext cx="3905894" cy="692498"/>
          </a:xfrm>
          <a:prstGeom prst="rect">
            <a:avLst/>
          </a:prstGeom>
          <a:noFill/>
        </p:spPr>
        <p:txBody>
          <a:bodyPr wrap="square">
            <a:spAutoFit/>
          </a:bodyPr>
          <a:lstStyle/>
          <a:p>
            <a:pPr>
              <a:lnSpc>
                <a:spcPct val="130000"/>
              </a:lnSpc>
            </a:pPr>
            <a:r>
              <a:rPr lang="zh-CN" altLang="en-US" sz="3000" b="1" dirty="0">
                <a:solidFill>
                  <a:schemeClr val="bg1"/>
                </a:solidFill>
                <a:latin typeface="微软雅黑" panose="020B0503020204020204" pitchFamily="34" charset="-122"/>
                <a:ea typeface="微软雅黑" panose="020B0503020204020204" pitchFamily="34" charset="-122"/>
              </a:rPr>
              <a:t>添加标题</a:t>
            </a:r>
          </a:p>
        </p:txBody>
      </p:sp>
      <p:sp>
        <p:nvSpPr>
          <p:cNvPr id="88" name="矩形 87"/>
          <p:cNvSpPr/>
          <p:nvPr/>
        </p:nvSpPr>
        <p:spPr>
          <a:xfrm>
            <a:off x="12042161" y="4424628"/>
            <a:ext cx="3905894" cy="692498"/>
          </a:xfrm>
          <a:prstGeom prst="rect">
            <a:avLst/>
          </a:prstGeom>
          <a:noFill/>
        </p:spPr>
        <p:txBody>
          <a:bodyPr wrap="square">
            <a:spAutoFit/>
          </a:bodyPr>
          <a:lstStyle/>
          <a:p>
            <a:pPr>
              <a:lnSpc>
                <a:spcPct val="130000"/>
              </a:lnSpc>
            </a:pPr>
            <a:r>
              <a:rPr lang="zh-CN" altLang="en-US" sz="3000" b="1" dirty="0">
                <a:solidFill>
                  <a:schemeClr val="bg1"/>
                </a:solidFill>
                <a:latin typeface="微软雅黑" panose="020B0503020204020204" pitchFamily="34" charset="-122"/>
                <a:ea typeface="微软雅黑" panose="020B0503020204020204" pitchFamily="34" charset="-122"/>
              </a:rPr>
              <a:t>添加标题</a:t>
            </a:r>
          </a:p>
        </p:txBody>
      </p:sp>
      <p:sp>
        <p:nvSpPr>
          <p:cNvPr id="91" name="矩形 90"/>
          <p:cNvSpPr/>
          <p:nvPr/>
        </p:nvSpPr>
        <p:spPr>
          <a:xfrm>
            <a:off x="10932357" y="7306436"/>
            <a:ext cx="3905894" cy="692498"/>
          </a:xfrm>
          <a:prstGeom prst="rect">
            <a:avLst/>
          </a:prstGeom>
          <a:noFill/>
        </p:spPr>
        <p:txBody>
          <a:bodyPr wrap="square">
            <a:spAutoFit/>
          </a:bodyPr>
          <a:lstStyle/>
          <a:p>
            <a:pPr>
              <a:lnSpc>
                <a:spcPct val="130000"/>
              </a:lnSpc>
            </a:pPr>
            <a:r>
              <a:rPr lang="zh-CN" altLang="en-US" sz="3000" b="1" dirty="0">
                <a:solidFill>
                  <a:schemeClr val="bg1"/>
                </a:solidFill>
                <a:latin typeface="微软雅黑" panose="020B0503020204020204" pitchFamily="34" charset="-122"/>
                <a:ea typeface="微软雅黑" panose="020B0503020204020204" pitchFamily="34" charset="-122"/>
              </a:rPr>
              <a:t>添加标题</a:t>
            </a:r>
          </a:p>
        </p:txBody>
      </p:sp>
      <p:sp>
        <p:nvSpPr>
          <p:cNvPr id="94" name="矩形 93"/>
          <p:cNvSpPr/>
          <p:nvPr/>
        </p:nvSpPr>
        <p:spPr>
          <a:xfrm>
            <a:off x="2207227" y="3974022"/>
            <a:ext cx="3905894" cy="692498"/>
          </a:xfrm>
          <a:prstGeom prst="rect">
            <a:avLst/>
          </a:prstGeom>
          <a:noFill/>
        </p:spPr>
        <p:txBody>
          <a:bodyPr wrap="square">
            <a:spAutoFit/>
          </a:bodyPr>
          <a:lstStyle/>
          <a:p>
            <a:pPr algn="r">
              <a:lnSpc>
                <a:spcPct val="130000"/>
              </a:lnSpc>
            </a:pPr>
            <a:r>
              <a:rPr lang="zh-CN" altLang="en-US" sz="3000" b="1" dirty="0">
                <a:solidFill>
                  <a:schemeClr val="bg1"/>
                </a:solidFill>
                <a:latin typeface="微软雅黑" panose="020B0503020204020204" pitchFamily="34" charset="-122"/>
                <a:ea typeface="微软雅黑" panose="020B0503020204020204" pitchFamily="34" charset="-122"/>
              </a:rPr>
              <a:t>添加标题</a:t>
            </a:r>
          </a:p>
        </p:txBody>
      </p:sp>
      <p:sp>
        <p:nvSpPr>
          <p:cNvPr id="97" name="矩形 96"/>
          <p:cNvSpPr/>
          <p:nvPr/>
        </p:nvSpPr>
        <p:spPr>
          <a:xfrm>
            <a:off x="2780383" y="7082917"/>
            <a:ext cx="3905894" cy="692498"/>
          </a:xfrm>
          <a:prstGeom prst="rect">
            <a:avLst/>
          </a:prstGeom>
          <a:noFill/>
        </p:spPr>
        <p:txBody>
          <a:bodyPr wrap="square">
            <a:spAutoFit/>
          </a:bodyPr>
          <a:lstStyle/>
          <a:p>
            <a:pPr algn="r">
              <a:lnSpc>
                <a:spcPct val="130000"/>
              </a:lnSpc>
            </a:pPr>
            <a:r>
              <a:rPr lang="zh-CN" altLang="en-US" sz="3000" b="1" dirty="0">
                <a:solidFill>
                  <a:schemeClr val="bg1"/>
                </a:solidFill>
                <a:latin typeface="微软雅黑" panose="020B0503020204020204" pitchFamily="34" charset="-122"/>
                <a:ea typeface="微软雅黑" panose="020B0503020204020204" pitchFamily="34" charset="-122"/>
              </a:rPr>
              <a:t>添加标题</a:t>
            </a:r>
          </a:p>
        </p:txBody>
      </p:sp>
      <p:grpSp>
        <p:nvGrpSpPr>
          <p:cNvPr id="99" name="组合 98"/>
          <p:cNvGrpSpPr/>
          <p:nvPr/>
        </p:nvGrpSpPr>
        <p:grpSpPr>
          <a:xfrm>
            <a:off x="1007305" y="947449"/>
            <a:ext cx="6535202" cy="804983"/>
            <a:chOff x="1007305" y="947449"/>
            <a:chExt cx="6535202" cy="804983"/>
          </a:xfrm>
        </p:grpSpPr>
        <p:sp>
          <p:nvSpPr>
            <p:cNvPr id="100" name="文本框 99"/>
            <p:cNvSpPr txBox="1"/>
            <p:nvPr/>
          </p:nvSpPr>
          <p:spPr>
            <a:xfrm>
              <a:off x="1007305" y="947449"/>
              <a:ext cx="6535202" cy="646331"/>
            </a:xfrm>
            <a:prstGeom prst="rect">
              <a:avLst/>
            </a:prstGeom>
            <a:noFill/>
          </p:spPr>
          <p:txBody>
            <a:bodyPr wrap="square" rtlCol="0">
              <a:spAutoFit/>
            </a:bodyPr>
            <a:lstStyle/>
            <a:p>
              <a:r>
                <a:rPr lang="zh-CN" altLang="en-US" sz="3600" dirty="0">
                  <a:solidFill>
                    <a:prstClr val="white"/>
                  </a:solidFill>
                  <a:latin typeface="+mn-ea"/>
                </a:rPr>
                <a:t>在此输入标题</a:t>
              </a:r>
            </a:p>
          </p:txBody>
        </p:sp>
        <p:cxnSp>
          <p:nvCxnSpPr>
            <p:cNvPr id="101" name="直线连接符 5"/>
            <p:cNvCxnSpPr/>
            <p:nvPr/>
          </p:nvCxnSpPr>
          <p:spPr>
            <a:xfrm>
              <a:off x="1007305" y="1752432"/>
              <a:ext cx="3742116" cy="0"/>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102" name="矩形 101">
            <a:extLst>
              <a:ext uri="{FF2B5EF4-FFF2-40B4-BE49-F238E27FC236}">
                <a16:creationId xmlns:a16="http://schemas.microsoft.com/office/drawing/2014/main" id="{0F0578E1-7D46-4855-A9AE-4943FB55984B}"/>
              </a:ext>
            </a:extLst>
          </p:cNvPr>
          <p:cNvSpPr/>
          <p:nvPr/>
        </p:nvSpPr>
        <p:spPr>
          <a:xfrm>
            <a:off x="1647615" y="4595192"/>
            <a:ext cx="4732270" cy="1200329"/>
          </a:xfrm>
          <a:prstGeom prst="rect">
            <a:avLst/>
          </a:prstGeom>
        </p:spPr>
        <p:txBody>
          <a:bodyPr wrap="square">
            <a:spAutoFit/>
          </a:bodyPr>
          <a:lstStyle/>
          <a:p>
            <a:pPr>
              <a:lnSpc>
                <a:spcPct val="150000"/>
              </a:lnSpc>
            </a:pPr>
            <a:r>
              <a:rPr lang="zh-CN" altLang="en-US" sz="2400" dirty="0">
                <a:solidFill>
                  <a:schemeClr val="bg1"/>
                </a:solidFill>
                <a:latin typeface="+mn-ea"/>
              </a:rPr>
              <a:t>在这里输入你需要的文本内容在这里输入你需要的文本</a:t>
            </a:r>
            <a:r>
              <a:rPr lang="zh-CN" altLang="en-US" sz="2400" dirty="0" smtClean="0">
                <a:solidFill>
                  <a:schemeClr val="bg1"/>
                </a:solidFill>
                <a:latin typeface="+mn-ea"/>
              </a:rPr>
              <a:t>内容。</a:t>
            </a:r>
            <a:endParaRPr lang="zh-CN" altLang="en-US" sz="2400" dirty="0">
              <a:solidFill>
                <a:schemeClr val="bg1"/>
              </a:solidFill>
              <a:latin typeface="+mn-ea"/>
            </a:endParaRPr>
          </a:p>
        </p:txBody>
      </p:sp>
      <p:sp>
        <p:nvSpPr>
          <p:cNvPr id="103" name="矩形 102">
            <a:extLst>
              <a:ext uri="{FF2B5EF4-FFF2-40B4-BE49-F238E27FC236}">
                <a16:creationId xmlns:a16="http://schemas.microsoft.com/office/drawing/2014/main" id="{0F0578E1-7D46-4855-A9AE-4943FB55984B}"/>
              </a:ext>
            </a:extLst>
          </p:cNvPr>
          <p:cNvSpPr/>
          <p:nvPr/>
        </p:nvSpPr>
        <p:spPr>
          <a:xfrm>
            <a:off x="2188977" y="7680830"/>
            <a:ext cx="4732270" cy="1200329"/>
          </a:xfrm>
          <a:prstGeom prst="rect">
            <a:avLst/>
          </a:prstGeom>
        </p:spPr>
        <p:txBody>
          <a:bodyPr wrap="square">
            <a:spAutoFit/>
          </a:bodyPr>
          <a:lstStyle/>
          <a:p>
            <a:pPr>
              <a:lnSpc>
                <a:spcPct val="150000"/>
              </a:lnSpc>
            </a:pPr>
            <a:r>
              <a:rPr lang="zh-CN" altLang="en-US" sz="2400" dirty="0">
                <a:solidFill>
                  <a:schemeClr val="bg1"/>
                </a:solidFill>
                <a:latin typeface="+mn-ea"/>
              </a:rPr>
              <a:t>在这里输入你需要的文本内容在这里输入你需要的文本</a:t>
            </a:r>
            <a:r>
              <a:rPr lang="zh-CN" altLang="en-US" sz="2400" dirty="0" smtClean="0">
                <a:solidFill>
                  <a:schemeClr val="bg1"/>
                </a:solidFill>
                <a:latin typeface="+mn-ea"/>
              </a:rPr>
              <a:t>内容。</a:t>
            </a:r>
            <a:endParaRPr lang="zh-CN" altLang="en-US" sz="2400" dirty="0">
              <a:solidFill>
                <a:schemeClr val="bg1"/>
              </a:solidFill>
              <a:latin typeface="+mn-ea"/>
            </a:endParaRPr>
          </a:p>
        </p:txBody>
      </p:sp>
      <p:sp>
        <p:nvSpPr>
          <p:cNvPr id="104" name="矩形 103">
            <a:extLst>
              <a:ext uri="{FF2B5EF4-FFF2-40B4-BE49-F238E27FC236}">
                <a16:creationId xmlns:a16="http://schemas.microsoft.com/office/drawing/2014/main" id="{0F0578E1-7D46-4855-A9AE-4943FB55984B}"/>
              </a:ext>
            </a:extLst>
          </p:cNvPr>
          <p:cNvSpPr/>
          <p:nvPr/>
        </p:nvSpPr>
        <p:spPr>
          <a:xfrm>
            <a:off x="12057711" y="4971793"/>
            <a:ext cx="5605599" cy="1200329"/>
          </a:xfrm>
          <a:prstGeom prst="rect">
            <a:avLst/>
          </a:prstGeom>
        </p:spPr>
        <p:txBody>
          <a:bodyPr wrap="square">
            <a:spAutoFit/>
          </a:bodyPr>
          <a:lstStyle/>
          <a:p>
            <a:pPr>
              <a:lnSpc>
                <a:spcPct val="150000"/>
              </a:lnSpc>
            </a:pPr>
            <a:r>
              <a:rPr lang="zh-CN" altLang="en-US" sz="2400" dirty="0">
                <a:solidFill>
                  <a:schemeClr val="bg1"/>
                </a:solidFill>
                <a:latin typeface="+mn-ea"/>
              </a:rPr>
              <a:t>在这里输入你需要的文本内容在这里输入你需要的文本</a:t>
            </a:r>
            <a:r>
              <a:rPr lang="zh-CN" altLang="en-US" sz="2400" dirty="0" smtClean="0">
                <a:solidFill>
                  <a:schemeClr val="bg1"/>
                </a:solidFill>
                <a:latin typeface="+mn-ea"/>
              </a:rPr>
              <a:t>内容。</a:t>
            </a:r>
            <a:endParaRPr lang="zh-CN" altLang="en-US" sz="2400" dirty="0">
              <a:solidFill>
                <a:schemeClr val="bg1"/>
              </a:solidFill>
              <a:latin typeface="+mn-ea"/>
            </a:endParaRPr>
          </a:p>
        </p:txBody>
      </p:sp>
      <p:sp>
        <p:nvSpPr>
          <p:cNvPr id="105" name="矩形 104">
            <a:extLst>
              <a:ext uri="{FF2B5EF4-FFF2-40B4-BE49-F238E27FC236}">
                <a16:creationId xmlns:a16="http://schemas.microsoft.com/office/drawing/2014/main" id="{0F0578E1-7D46-4855-A9AE-4943FB55984B}"/>
              </a:ext>
            </a:extLst>
          </p:cNvPr>
          <p:cNvSpPr/>
          <p:nvPr/>
        </p:nvSpPr>
        <p:spPr>
          <a:xfrm>
            <a:off x="10990776" y="7934818"/>
            <a:ext cx="6545786" cy="1200329"/>
          </a:xfrm>
          <a:prstGeom prst="rect">
            <a:avLst/>
          </a:prstGeom>
        </p:spPr>
        <p:txBody>
          <a:bodyPr wrap="square">
            <a:spAutoFit/>
          </a:bodyPr>
          <a:lstStyle/>
          <a:p>
            <a:pPr>
              <a:lnSpc>
                <a:spcPct val="150000"/>
              </a:lnSpc>
            </a:pPr>
            <a:r>
              <a:rPr lang="zh-CN" altLang="en-US" sz="2400" dirty="0">
                <a:solidFill>
                  <a:schemeClr val="bg1"/>
                </a:solidFill>
                <a:latin typeface="+mn-ea"/>
              </a:rPr>
              <a:t>在这里输入你需要的文本内容在这里输入你需要的文本</a:t>
            </a:r>
            <a:r>
              <a:rPr lang="zh-CN" altLang="en-US" sz="2400" dirty="0" smtClean="0">
                <a:solidFill>
                  <a:schemeClr val="bg1"/>
                </a:solidFill>
                <a:latin typeface="+mn-ea"/>
              </a:rPr>
              <a:t>内容。</a:t>
            </a:r>
            <a:endParaRPr lang="zh-CN" altLang="en-US" sz="2400" dirty="0">
              <a:solidFill>
                <a:schemeClr val="bg1"/>
              </a:solidFill>
              <a:latin typeface="+mn-ea"/>
            </a:endParaRPr>
          </a:p>
        </p:txBody>
      </p:sp>
      <p:sp>
        <p:nvSpPr>
          <p:cNvPr id="106" name="矩形 105">
            <a:extLst>
              <a:ext uri="{FF2B5EF4-FFF2-40B4-BE49-F238E27FC236}">
                <a16:creationId xmlns:a16="http://schemas.microsoft.com/office/drawing/2014/main" id="{0F0578E1-7D46-4855-A9AE-4943FB55984B}"/>
              </a:ext>
            </a:extLst>
          </p:cNvPr>
          <p:cNvSpPr/>
          <p:nvPr/>
        </p:nvSpPr>
        <p:spPr>
          <a:xfrm>
            <a:off x="9815648" y="2599915"/>
            <a:ext cx="7150545" cy="1200329"/>
          </a:xfrm>
          <a:prstGeom prst="rect">
            <a:avLst/>
          </a:prstGeom>
        </p:spPr>
        <p:txBody>
          <a:bodyPr wrap="square">
            <a:spAutoFit/>
          </a:bodyPr>
          <a:lstStyle/>
          <a:p>
            <a:pPr>
              <a:lnSpc>
                <a:spcPct val="150000"/>
              </a:lnSpc>
            </a:pPr>
            <a:r>
              <a:rPr lang="zh-CN" altLang="en-US" sz="2400" dirty="0">
                <a:solidFill>
                  <a:schemeClr val="bg1"/>
                </a:solidFill>
                <a:latin typeface="+mn-ea"/>
              </a:rPr>
              <a:t>在这里输入你需要的文本内容在这里输入你需要的文本</a:t>
            </a:r>
            <a:r>
              <a:rPr lang="zh-CN" altLang="en-US" sz="2400" dirty="0" smtClean="0">
                <a:solidFill>
                  <a:schemeClr val="bg1"/>
                </a:solidFill>
                <a:latin typeface="+mn-ea"/>
              </a:rPr>
              <a:t>内容。</a:t>
            </a:r>
            <a:endParaRPr lang="zh-CN" altLang="en-US" sz="2400" dirty="0">
              <a:solidFill>
                <a:schemeClr val="bg1"/>
              </a:solidFill>
              <a:latin typeface="+mn-ea"/>
            </a:endParaRPr>
          </a:p>
        </p:txBody>
      </p:sp>
    </p:spTree>
  </p:cSld>
  <p:clrMapOvr>
    <a:masterClrMapping/>
  </p:clrMapOvr>
  <p:transition spd="med" advClick="0" advTm="1000">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形状 10"/>
          <p:cNvSpPr/>
          <p:nvPr/>
        </p:nvSpPr>
        <p:spPr>
          <a:xfrm>
            <a:off x="2086466" y="5889062"/>
            <a:ext cx="3115025" cy="3060075"/>
          </a:xfrm>
          <a:custGeom>
            <a:avLst/>
            <a:gdLst>
              <a:gd name="connsiteX0" fmla="*/ 0 w 2076683"/>
              <a:gd name="connsiteY0" fmla="*/ 0 h 2040050"/>
              <a:gd name="connsiteX1" fmla="*/ 2076683 w 2076683"/>
              <a:gd name="connsiteY1" fmla="*/ 0 h 2040050"/>
              <a:gd name="connsiteX2" fmla="*/ 2076683 w 2076683"/>
              <a:gd name="connsiteY2" fmla="*/ 2040050 h 2040050"/>
              <a:gd name="connsiteX3" fmla="*/ 0 w 2076683"/>
              <a:gd name="connsiteY3" fmla="*/ 2040050 h 2040050"/>
              <a:gd name="connsiteX4" fmla="*/ 0 w 2076683"/>
              <a:gd name="connsiteY4" fmla="*/ 0 h 204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683" h="2040050">
                <a:moveTo>
                  <a:pt x="0" y="0"/>
                </a:moveTo>
                <a:lnTo>
                  <a:pt x="2076683" y="0"/>
                </a:lnTo>
                <a:lnTo>
                  <a:pt x="2076683" y="2040050"/>
                </a:lnTo>
                <a:lnTo>
                  <a:pt x="0" y="20400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7160" tIns="137160" rIns="137160" bIns="137160" numCol="1" spcCol="1270" anchor="t" anchorCtr="0">
            <a:noAutofit/>
          </a:bodyPr>
          <a:lstStyle/>
          <a:p>
            <a:pPr algn="ctr" defTabSz="2400420">
              <a:lnSpc>
                <a:spcPct val="90000"/>
              </a:lnSpc>
              <a:spcBef>
                <a:spcPct val="0"/>
              </a:spcBef>
              <a:spcAft>
                <a:spcPct val="35000"/>
              </a:spcAft>
            </a:pPr>
            <a:endParaRPr lang="zh-CN" altLang="en-US" sz="5400" dirty="0">
              <a:latin typeface="+mn-ea"/>
            </a:endParaRPr>
          </a:p>
        </p:txBody>
      </p:sp>
      <p:sp>
        <p:nvSpPr>
          <p:cNvPr id="15" name="矩形 14"/>
          <p:cNvSpPr/>
          <p:nvPr/>
        </p:nvSpPr>
        <p:spPr>
          <a:xfrm>
            <a:off x="5870431" y="5889062"/>
            <a:ext cx="3115025" cy="306007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9" name="任意形状 18"/>
          <p:cNvSpPr/>
          <p:nvPr/>
        </p:nvSpPr>
        <p:spPr>
          <a:xfrm>
            <a:off x="9654395" y="5889062"/>
            <a:ext cx="3115025" cy="3060075"/>
          </a:xfrm>
          <a:custGeom>
            <a:avLst/>
            <a:gdLst>
              <a:gd name="connsiteX0" fmla="*/ 0 w 2076683"/>
              <a:gd name="connsiteY0" fmla="*/ 0 h 2040050"/>
              <a:gd name="connsiteX1" fmla="*/ 2076683 w 2076683"/>
              <a:gd name="connsiteY1" fmla="*/ 0 h 2040050"/>
              <a:gd name="connsiteX2" fmla="*/ 2076683 w 2076683"/>
              <a:gd name="connsiteY2" fmla="*/ 2040050 h 2040050"/>
              <a:gd name="connsiteX3" fmla="*/ 0 w 2076683"/>
              <a:gd name="connsiteY3" fmla="*/ 2040050 h 2040050"/>
              <a:gd name="connsiteX4" fmla="*/ 0 w 2076683"/>
              <a:gd name="connsiteY4" fmla="*/ 0 h 204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683" h="2040050">
                <a:moveTo>
                  <a:pt x="0" y="0"/>
                </a:moveTo>
                <a:lnTo>
                  <a:pt x="2076683" y="0"/>
                </a:lnTo>
                <a:lnTo>
                  <a:pt x="2076683" y="2040050"/>
                </a:lnTo>
                <a:lnTo>
                  <a:pt x="0" y="20400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7160" tIns="137160" rIns="137160" bIns="137160" numCol="1" spcCol="1270" anchor="t" anchorCtr="0">
            <a:noAutofit/>
          </a:bodyPr>
          <a:lstStyle/>
          <a:p>
            <a:pPr algn="ctr" defTabSz="2400420">
              <a:lnSpc>
                <a:spcPct val="90000"/>
              </a:lnSpc>
              <a:spcBef>
                <a:spcPct val="0"/>
              </a:spcBef>
              <a:spcAft>
                <a:spcPct val="35000"/>
              </a:spcAft>
            </a:pPr>
            <a:endParaRPr lang="zh-CN" altLang="en-US" sz="5400" dirty="0">
              <a:latin typeface="+mn-ea"/>
            </a:endParaRPr>
          </a:p>
        </p:txBody>
      </p:sp>
      <p:sp>
        <p:nvSpPr>
          <p:cNvPr id="23" name="任意形状 22"/>
          <p:cNvSpPr/>
          <p:nvPr/>
        </p:nvSpPr>
        <p:spPr>
          <a:xfrm>
            <a:off x="13438360" y="5889062"/>
            <a:ext cx="3115025" cy="3060075"/>
          </a:xfrm>
          <a:custGeom>
            <a:avLst/>
            <a:gdLst>
              <a:gd name="connsiteX0" fmla="*/ 0 w 2076683"/>
              <a:gd name="connsiteY0" fmla="*/ 0 h 2040050"/>
              <a:gd name="connsiteX1" fmla="*/ 2076683 w 2076683"/>
              <a:gd name="connsiteY1" fmla="*/ 0 h 2040050"/>
              <a:gd name="connsiteX2" fmla="*/ 2076683 w 2076683"/>
              <a:gd name="connsiteY2" fmla="*/ 2040050 h 2040050"/>
              <a:gd name="connsiteX3" fmla="*/ 0 w 2076683"/>
              <a:gd name="connsiteY3" fmla="*/ 2040050 h 2040050"/>
              <a:gd name="connsiteX4" fmla="*/ 0 w 2076683"/>
              <a:gd name="connsiteY4" fmla="*/ 0 h 204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683" h="2040050">
                <a:moveTo>
                  <a:pt x="0" y="0"/>
                </a:moveTo>
                <a:lnTo>
                  <a:pt x="2076683" y="0"/>
                </a:lnTo>
                <a:lnTo>
                  <a:pt x="2076683" y="2040050"/>
                </a:lnTo>
                <a:lnTo>
                  <a:pt x="0" y="20400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7160" tIns="137160" rIns="137160" bIns="137160" numCol="1" spcCol="1270" anchor="t" anchorCtr="0">
            <a:noAutofit/>
          </a:bodyPr>
          <a:lstStyle/>
          <a:p>
            <a:pPr algn="ctr" defTabSz="2400420">
              <a:lnSpc>
                <a:spcPct val="90000"/>
              </a:lnSpc>
              <a:spcBef>
                <a:spcPct val="0"/>
              </a:spcBef>
              <a:spcAft>
                <a:spcPct val="35000"/>
              </a:spcAft>
            </a:pPr>
            <a:endParaRPr lang="zh-CN" altLang="en-US" sz="5400" dirty="0">
              <a:latin typeface="+mn-ea"/>
            </a:endParaRPr>
          </a:p>
        </p:txBody>
      </p:sp>
      <p:grpSp>
        <p:nvGrpSpPr>
          <p:cNvPr id="25" name="组 24"/>
          <p:cNvGrpSpPr/>
          <p:nvPr/>
        </p:nvGrpSpPr>
        <p:grpSpPr>
          <a:xfrm>
            <a:off x="1902891" y="2368333"/>
            <a:ext cx="3290403" cy="6580808"/>
            <a:chOff x="1268594" y="1273496"/>
            <a:chExt cx="2193602" cy="4387205"/>
          </a:xfrm>
        </p:grpSpPr>
        <p:sp>
          <p:nvSpPr>
            <p:cNvPr id="9" name="直线连接符 8"/>
            <p:cNvSpPr/>
            <p:nvPr/>
          </p:nvSpPr>
          <p:spPr>
            <a:xfrm>
              <a:off x="1281294" y="1712217"/>
              <a:ext cx="0" cy="3948484"/>
            </a:xfrm>
            <a:prstGeom prst="line">
              <a:avLst/>
            </a:prstGeom>
            <a:ln w="38100"/>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2" name="任意形状 11"/>
            <p:cNvSpPr/>
            <p:nvPr/>
          </p:nvSpPr>
          <p:spPr>
            <a:xfrm>
              <a:off x="1268594" y="1273496"/>
              <a:ext cx="2193602" cy="438720"/>
            </a:xfrm>
            <a:custGeom>
              <a:avLst/>
              <a:gdLst>
                <a:gd name="connsiteX0" fmla="*/ 0 w 2193602"/>
                <a:gd name="connsiteY0" fmla="*/ 0 h 438720"/>
                <a:gd name="connsiteX1" fmla="*/ 2193602 w 2193602"/>
                <a:gd name="connsiteY1" fmla="*/ 0 h 438720"/>
                <a:gd name="connsiteX2" fmla="*/ 2193602 w 2193602"/>
                <a:gd name="connsiteY2" fmla="*/ 438720 h 438720"/>
                <a:gd name="connsiteX3" fmla="*/ 0 w 2193602"/>
                <a:gd name="connsiteY3" fmla="*/ 438720 h 438720"/>
                <a:gd name="connsiteX4" fmla="*/ 0 w 2193602"/>
                <a:gd name="connsiteY4" fmla="*/ 0 h 43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3602" h="438720">
                  <a:moveTo>
                    <a:pt x="0" y="0"/>
                  </a:moveTo>
                  <a:lnTo>
                    <a:pt x="2193602" y="0"/>
                  </a:lnTo>
                  <a:lnTo>
                    <a:pt x="2193602" y="438720"/>
                  </a:lnTo>
                  <a:lnTo>
                    <a:pt x="0" y="43872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3820" tIns="83820" rIns="83820" bIns="83820" numCol="1" spcCol="1270" anchor="ctr" anchorCtr="0">
              <a:noAutofit/>
            </a:bodyPr>
            <a:lstStyle/>
            <a:p>
              <a:pPr algn="ctr" defTabSz="1466924">
                <a:lnSpc>
                  <a:spcPct val="90000"/>
                </a:lnSpc>
                <a:spcBef>
                  <a:spcPct val="0"/>
                </a:spcBef>
                <a:spcAft>
                  <a:spcPct val="35000"/>
                </a:spcAft>
              </a:pPr>
              <a:endParaRPr lang="zh-CN" altLang="en-US" sz="3300" dirty="0">
                <a:latin typeface="+mn-ea"/>
              </a:endParaRPr>
            </a:p>
          </p:txBody>
        </p:sp>
        <p:sp>
          <p:nvSpPr>
            <p:cNvPr id="26" name="矩形 25"/>
            <p:cNvSpPr/>
            <p:nvPr/>
          </p:nvSpPr>
          <p:spPr>
            <a:xfrm>
              <a:off x="1452324" y="1323579"/>
              <a:ext cx="1764585" cy="307777"/>
            </a:xfrm>
            <a:prstGeom prst="rect">
              <a:avLst/>
            </a:prstGeom>
          </p:spPr>
          <p:txBody>
            <a:bodyPr wrap="none">
              <a:spAutoFit/>
            </a:bodyPr>
            <a:lstStyle/>
            <a:p>
              <a:pPr defTabSz="1827939">
                <a:defRPr/>
              </a:pPr>
              <a:r>
                <a:rPr lang="zh-CN" altLang="en-US" sz="2400" b="1" kern="0" dirty="0">
                  <a:solidFill>
                    <a:schemeClr val="bg1"/>
                  </a:solidFill>
                  <a:latin typeface="+mn-ea"/>
                </a:rPr>
                <a:t>点击此处添加标题</a:t>
              </a:r>
              <a:endParaRPr lang="en-US" altLang="zh-CN" sz="2400" b="1" kern="0" dirty="0">
                <a:solidFill>
                  <a:schemeClr val="bg1"/>
                </a:solidFill>
                <a:latin typeface="+mn-ea"/>
              </a:endParaRPr>
            </a:p>
          </p:txBody>
        </p:sp>
      </p:grpSp>
      <p:grpSp>
        <p:nvGrpSpPr>
          <p:cNvPr id="31" name="组 30"/>
          <p:cNvGrpSpPr/>
          <p:nvPr/>
        </p:nvGrpSpPr>
        <p:grpSpPr>
          <a:xfrm>
            <a:off x="5686857" y="2368333"/>
            <a:ext cx="3290403" cy="6580808"/>
            <a:chOff x="3791237" y="1273496"/>
            <a:chExt cx="2193602" cy="4387205"/>
          </a:xfrm>
        </p:grpSpPr>
        <p:sp>
          <p:nvSpPr>
            <p:cNvPr id="13" name="直线连接符 12"/>
            <p:cNvSpPr/>
            <p:nvPr/>
          </p:nvSpPr>
          <p:spPr>
            <a:xfrm>
              <a:off x="3803937" y="1712217"/>
              <a:ext cx="0" cy="3948484"/>
            </a:xfrm>
            <a:prstGeom prst="line">
              <a:avLst/>
            </a:prstGeom>
            <a:ln w="38100"/>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6" name="任意形状 15"/>
            <p:cNvSpPr/>
            <p:nvPr/>
          </p:nvSpPr>
          <p:spPr>
            <a:xfrm>
              <a:off x="3791237" y="1273496"/>
              <a:ext cx="2193602" cy="438720"/>
            </a:xfrm>
            <a:custGeom>
              <a:avLst/>
              <a:gdLst>
                <a:gd name="connsiteX0" fmla="*/ 0 w 2193602"/>
                <a:gd name="connsiteY0" fmla="*/ 0 h 438720"/>
                <a:gd name="connsiteX1" fmla="*/ 2193602 w 2193602"/>
                <a:gd name="connsiteY1" fmla="*/ 0 h 438720"/>
                <a:gd name="connsiteX2" fmla="*/ 2193602 w 2193602"/>
                <a:gd name="connsiteY2" fmla="*/ 438720 h 438720"/>
                <a:gd name="connsiteX3" fmla="*/ 0 w 2193602"/>
                <a:gd name="connsiteY3" fmla="*/ 438720 h 438720"/>
                <a:gd name="connsiteX4" fmla="*/ 0 w 2193602"/>
                <a:gd name="connsiteY4" fmla="*/ 0 h 43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3602" h="438720">
                  <a:moveTo>
                    <a:pt x="0" y="0"/>
                  </a:moveTo>
                  <a:lnTo>
                    <a:pt x="2193602" y="0"/>
                  </a:lnTo>
                  <a:lnTo>
                    <a:pt x="2193602" y="438720"/>
                  </a:lnTo>
                  <a:lnTo>
                    <a:pt x="0" y="43872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3820" tIns="83820" rIns="83820" bIns="83820" numCol="1" spcCol="1270" anchor="ctr" anchorCtr="0">
              <a:noAutofit/>
            </a:bodyPr>
            <a:lstStyle/>
            <a:p>
              <a:pPr algn="ctr" defTabSz="1466924">
                <a:lnSpc>
                  <a:spcPct val="90000"/>
                </a:lnSpc>
                <a:spcBef>
                  <a:spcPct val="0"/>
                </a:spcBef>
                <a:spcAft>
                  <a:spcPct val="35000"/>
                </a:spcAft>
              </a:pPr>
              <a:endParaRPr lang="zh-CN" altLang="en-US" sz="3300" dirty="0">
                <a:latin typeface="+mn-ea"/>
              </a:endParaRPr>
            </a:p>
          </p:txBody>
        </p:sp>
        <p:sp>
          <p:nvSpPr>
            <p:cNvPr id="27" name="矩形 26"/>
            <p:cNvSpPr/>
            <p:nvPr/>
          </p:nvSpPr>
          <p:spPr>
            <a:xfrm>
              <a:off x="3974967" y="1323579"/>
              <a:ext cx="1764585" cy="307777"/>
            </a:xfrm>
            <a:prstGeom prst="rect">
              <a:avLst/>
            </a:prstGeom>
          </p:spPr>
          <p:txBody>
            <a:bodyPr wrap="none">
              <a:spAutoFit/>
            </a:bodyPr>
            <a:lstStyle/>
            <a:p>
              <a:pPr defTabSz="1827939">
                <a:defRPr/>
              </a:pPr>
              <a:r>
                <a:rPr lang="zh-CN" altLang="en-US" sz="2400" b="1" kern="0" dirty="0">
                  <a:solidFill>
                    <a:schemeClr val="bg1"/>
                  </a:solidFill>
                  <a:latin typeface="+mn-ea"/>
                </a:rPr>
                <a:t>点击此处添加标题</a:t>
              </a:r>
              <a:endParaRPr lang="en-US" altLang="zh-CN" sz="2400" b="1" kern="0" dirty="0">
                <a:solidFill>
                  <a:schemeClr val="bg1"/>
                </a:solidFill>
                <a:latin typeface="+mn-ea"/>
              </a:endParaRPr>
            </a:p>
          </p:txBody>
        </p:sp>
      </p:grpSp>
      <p:grpSp>
        <p:nvGrpSpPr>
          <p:cNvPr id="32" name="组 31"/>
          <p:cNvGrpSpPr/>
          <p:nvPr/>
        </p:nvGrpSpPr>
        <p:grpSpPr>
          <a:xfrm>
            <a:off x="9470820" y="2368333"/>
            <a:ext cx="3290403" cy="6580808"/>
            <a:chOff x="6313880" y="1273496"/>
            <a:chExt cx="2193602" cy="4387205"/>
          </a:xfrm>
        </p:grpSpPr>
        <p:sp>
          <p:nvSpPr>
            <p:cNvPr id="17" name="直线连接符 16"/>
            <p:cNvSpPr/>
            <p:nvPr/>
          </p:nvSpPr>
          <p:spPr>
            <a:xfrm>
              <a:off x="6326580" y="1712217"/>
              <a:ext cx="0" cy="3948484"/>
            </a:xfrm>
            <a:prstGeom prst="line">
              <a:avLst/>
            </a:prstGeom>
            <a:ln w="38100"/>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0" name="任意形状 19"/>
            <p:cNvSpPr/>
            <p:nvPr/>
          </p:nvSpPr>
          <p:spPr>
            <a:xfrm>
              <a:off x="6313880" y="1273496"/>
              <a:ext cx="2193602" cy="438720"/>
            </a:xfrm>
            <a:custGeom>
              <a:avLst/>
              <a:gdLst>
                <a:gd name="connsiteX0" fmla="*/ 0 w 2193602"/>
                <a:gd name="connsiteY0" fmla="*/ 0 h 438720"/>
                <a:gd name="connsiteX1" fmla="*/ 2193602 w 2193602"/>
                <a:gd name="connsiteY1" fmla="*/ 0 h 438720"/>
                <a:gd name="connsiteX2" fmla="*/ 2193602 w 2193602"/>
                <a:gd name="connsiteY2" fmla="*/ 438720 h 438720"/>
                <a:gd name="connsiteX3" fmla="*/ 0 w 2193602"/>
                <a:gd name="connsiteY3" fmla="*/ 438720 h 438720"/>
                <a:gd name="connsiteX4" fmla="*/ 0 w 2193602"/>
                <a:gd name="connsiteY4" fmla="*/ 0 h 43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3602" h="438720">
                  <a:moveTo>
                    <a:pt x="0" y="0"/>
                  </a:moveTo>
                  <a:lnTo>
                    <a:pt x="2193602" y="0"/>
                  </a:lnTo>
                  <a:lnTo>
                    <a:pt x="2193602" y="438720"/>
                  </a:lnTo>
                  <a:lnTo>
                    <a:pt x="0" y="43872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3820" tIns="83820" rIns="83820" bIns="83820" numCol="1" spcCol="1270" anchor="ctr" anchorCtr="0">
              <a:noAutofit/>
            </a:bodyPr>
            <a:lstStyle/>
            <a:p>
              <a:pPr algn="ctr" defTabSz="1466924">
                <a:lnSpc>
                  <a:spcPct val="90000"/>
                </a:lnSpc>
                <a:spcBef>
                  <a:spcPct val="0"/>
                </a:spcBef>
                <a:spcAft>
                  <a:spcPct val="35000"/>
                </a:spcAft>
              </a:pPr>
              <a:endParaRPr lang="zh-CN" altLang="en-US" sz="3300" dirty="0">
                <a:latin typeface="+mn-ea"/>
              </a:endParaRPr>
            </a:p>
          </p:txBody>
        </p:sp>
        <p:sp>
          <p:nvSpPr>
            <p:cNvPr id="28" name="矩形 27"/>
            <p:cNvSpPr/>
            <p:nvPr/>
          </p:nvSpPr>
          <p:spPr>
            <a:xfrm>
              <a:off x="6497611" y="1323579"/>
              <a:ext cx="1764585" cy="307777"/>
            </a:xfrm>
            <a:prstGeom prst="rect">
              <a:avLst/>
            </a:prstGeom>
          </p:spPr>
          <p:txBody>
            <a:bodyPr wrap="none">
              <a:spAutoFit/>
            </a:bodyPr>
            <a:lstStyle/>
            <a:p>
              <a:pPr defTabSz="1827939">
                <a:defRPr/>
              </a:pPr>
              <a:r>
                <a:rPr lang="zh-CN" altLang="en-US" sz="2400" b="1" kern="0" dirty="0">
                  <a:solidFill>
                    <a:schemeClr val="bg1"/>
                  </a:solidFill>
                  <a:latin typeface="+mn-ea"/>
                </a:rPr>
                <a:t>点击此处添加标题</a:t>
              </a:r>
              <a:endParaRPr lang="en-US" altLang="zh-CN" sz="2400" b="1" kern="0" dirty="0">
                <a:solidFill>
                  <a:schemeClr val="bg1"/>
                </a:solidFill>
                <a:latin typeface="+mn-ea"/>
              </a:endParaRPr>
            </a:p>
          </p:txBody>
        </p:sp>
      </p:grpSp>
      <p:grpSp>
        <p:nvGrpSpPr>
          <p:cNvPr id="33" name="组 32"/>
          <p:cNvGrpSpPr/>
          <p:nvPr/>
        </p:nvGrpSpPr>
        <p:grpSpPr>
          <a:xfrm>
            <a:off x="13254782" y="2368333"/>
            <a:ext cx="3290403" cy="6580808"/>
            <a:chOff x="8836523" y="1273496"/>
            <a:chExt cx="2193602" cy="4387205"/>
          </a:xfrm>
        </p:grpSpPr>
        <p:sp>
          <p:nvSpPr>
            <p:cNvPr id="21" name="直线连接符 20"/>
            <p:cNvSpPr/>
            <p:nvPr/>
          </p:nvSpPr>
          <p:spPr>
            <a:xfrm>
              <a:off x="8849223" y="1712217"/>
              <a:ext cx="0" cy="3948484"/>
            </a:xfrm>
            <a:prstGeom prst="line">
              <a:avLst/>
            </a:prstGeom>
            <a:ln w="38100"/>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4" name="任意形状 23"/>
            <p:cNvSpPr/>
            <p:nvPr/>
          </p:nvSpPr>
          <p:spPr>
            <a:xfrm>
              <a:off x="8836523" y="1273496"/>
              <a:ext cx="2193602" cy="438720"/>
            </a:xfrm>
            <a:custGeom>
              <a:avLst/>
              <a:gdLst>
                <a:gd name="connsiteX0" fmla="*/ 0 w 2193602"/>
                <a:gd name="connsiteY0" fmla="*/ 0 h 438720"/>
                <a:gd name="connsiteX1" fmla="*/ 2193602 w 2193602"/>
                <a:gd name="connsiteY1" fmla="*/ 0 h 438720"/>
                <a:gd name="connsiteX2" fmla="*/ 2193602 w 2193602"/>
                <a:gd name="connsiteY2" fmla="*/ 438720 h 438720"/>
                <a:gd name="connsiteX3" fmla="*/ 0 w 2193602"/>
                <a:gd name="connsiteY3" fmla="*/ 438720 h 438720"/>
                <a:gd name="connsiteX4" fmla="*/ 0 w 2193602"/>
                <a:gd name="connsiteY4" fmla="*/ 0 h 43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3602" h="438720">
                  <a:moveTo>
                    <a:pt x="0" y="0"/>
                  </a:moveTo>
                  <a:lnTo>
                    <a:pt x="2193602" y="0"/>
                  </a:lnTo>
                  <a:lnTo>
                    <a:pt x="2193602" y="438720"/>
                  </a:lnTo>
                  <a:lnTo>
                    <a:pt x="0" y="43872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3820" tIns="83820" rIns="83820" bIns="83820" numCol="1" spcCol="1270" anchor="ctr" anchorCtr="0">
              <a:noAutofit/>
            </a:bodyPr>
            <a:lstStyle/>
            <a:p>
              <a:pPr algn="ctr" defTabSz="1466924">
                <a:lnSpc>
                  <a:spcPct val="90000"/>
                </a:lnSpc>
                <a:spcBef>
                  <a:spcPct val="0"/>
                </a:spcBef>
                <a:spcAft>
                  <a:spcPct val="35000"/>
                </a:spcAft>
              </a:pPr>
              <a:endParaRPr lang="zh-CN" altLang="en-US" sz="3300" dirty="0">
                <a:latin typeface="+mn-ea"/>
              </a:endParaRPr>
            </a:p>
          </p:txBody>
        </p:sp>
        <p:sp>
          <p:nvSpPr>
            <p:cNvPr id="29" name="矩形 28"/>
            <p:cNvSpPr/>
            <p:nvPr/>
          </p:nvSpPr>
          <p:spPr>
            <a:xfrm>
              <a:off x="9020254" y="1323579"/>
              <a:ext cx="1764585" cy="307777"/>
            </a:xfrm>
            <a:prstGeom prst="rect">
              <a:avLst/>
            </a:prstGeom>
          </p:spPr>
          <p:txBody>
            <a:bodyPr wrap="none">
              <a:spAutoFit/>
            </a:bodyPr>
            <a:lstStyle/>
            <a:p>
              <a:pPr defTabSz="1827939">
                <a:defRPr/>
              </a:pPr>
              <a:r>
                <a:rPr lang="zh-CN" altLang="en-US" sz="2400" b="1" kern="0" dirty="0">
                  <a:solidFill>
                    <a:schemeClr val="bg1"/>
                  </a:solidFill>
                  <a:latin typeface="+mn-ea"/>
                </a:rPr>
                <a:t>点击此处添加标题</a:t>
              </a:r>
              <a:endParaRPr lang="en-US" altLang="zh-CN" sz="2400" b="1" kern="0" dirty="0">
                <a:solidFill>
                  <a:schemeClr val="bg1"/>
                </a:solidFill>
                <a:latin typeface="+mn-ea"/>
              </a:endParaRPr>
            </a:p>
          </p:txBody>
        </p:sp>
      </p:grpSp>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5731" y="3373736"/>
            <a:ext cx="2966243" cy="197749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5" name="图片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2874" y="3373956"/>
            <a:ext cx="2966243" cy="1977068"/>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6" name="图片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03658" y="3373736"/>
            <a:ext cx="2966243" cy="197749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7" name="图片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90801" y="3373736"/>
            <a:ext cx="2966243" cy="197749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矩形 38"/>
          <p:cNvSpPr/>
          <p:nvPr/>
        </p:nvSpPr>
        <p:spPr>
          <a:xfrm>
            <a:off x="2086467" y="5782127"/>
            <a:ext cx="2646878" cy="461666"/>
          </a:xfrm>
          <a:prstGeom prst="rect">
            <a:avLst/>
          </a:prstGeom>
        </p:spPr>
        <p:txBody>
          <a:bodyPr wrap="none">
            <a:spAutoFit/>
          </a:bodyPr>
          <a:lstStyle/>
          <a:p>
            <a:pPr defTabSz="1827939">
              <a:defRPr/>
            </a:pPr>
            <a:r>
              <a:rPr lang="zh-CN" altLang="en-US" sz="2400" b="1" kern="0" dirty="0">
                <a:solidFill>
                  <a:schemeClr val="bg1"/>
                </a:solidFill>
                <a:latin typeface="+mn-ea"/>
              </a:rPr>
              <a:t>点击此处添加标题</a:t>
            </a:r>
          </a:p>
        </p:txBody>
      </p:sp>
      <p:sp>
        <p:nvSpPr>
          <p:cNvPr id="43" name="矩形 42"/>
          <p:cNvSpPr/>
          <p:nvPr/>
        </p:nvSpPr>
        <p:spPr>
          <a:xfrm>
            <a:off x="5880585" y="5782127"/>
            <a:ext cx="2646878" cy="461666"/>
          </a:xfrm>
          <a:prstGeom prst="rect">
            <a:avLst/>
          </a:prstGeom>
        </p:spPr>
        <p:txBody>
          <a:bodyPr wrap="none">
            <a:spAutoFit/>
          </a:bodyPr>
          <a:lstStyle/>
          <a:p>
            <a:pPr defTabSz="1827939">
              <a:defRPr/>
            </a:pPr>
            <a:r>
              <a:rPr lang="zh-CN" altLang="en-US" sz="2400" b="1" kern="0" dirty="0">
                <a:solidFill>
                  <a:schemeClr val="bg1"/>
                </a:solidFill>
                <a:latin typeface="+mn-ea"/>
              </a:rPr>
              <a:t>点击此处添加标题</a:t>
            </a:r>
          </a:p>
        </p:txBody>
      </p:sp>
      <p:sp>
        <p:nvSpPr>
          <p:cNvPr id="46" name="矩形 45"/>
          <p:cNvSpPr/>
          <p:nvPr/>
        </p:nvSpPr>
        <p:spPr>
          <a:xfrm>
            <a:off x="9672775" y="5782127"/>
            <a:ext cx="2646878" cy="461666"/>
          </a:xfrm>
          <a:prstGeom prst="rect">
            <a:avLst/>
          </a:prstGeom>
        </p:spPr>
        <p:txBody>
          <a:bodyPr wrap="none">
            <a:spAutoFit/>
          </a:bodyPr>
          <a:lstStyle/>
          <a:p>
            <a:pPr defTabSz="1827939">
              <a:defRPr/>
            </a:pPr>
            <a:r>
              <a:rPr lang="zh-CN" altLang="en-US" sz="2400" b="1" kern="0" dirty="0">
                <a:solidFill>
                  <a:schemeClr val="bg1"/>
                </a:solidFill>
                <a:latin typeface="+mn-ea"/>
              </a:rPr>
              <a:t>点击此处添加标题</a:t>
            </a:r>
          </a:p>
        </p:txBody>
      </p:sp>
      <p:sp>
        <p:nvSpPr>
          <p:cNvPr id="49" name="矩形 48"/>
          <p:cNvSpPr/>
          <p:nvPr/>
        </p:nvSpPr>
        <p:spPr>
          <a:xfrm>
            <a:off x="13466893" y="5782127"/>
            <a:ext cx="2646878" cy="461666"/>
          </a:xfrm>
          <a:prstGeom prst="rect">
            <a:avLst/>
          </a:prstGeom>
        </p:spPr>
        <p:txBody>
          <a:bodyPr wrap="none">
            <a:spAutoFit/>
          </a:bodyPr>
          <a:lstStyle/>
          <a:p>
            <a:pPr defTabSz="1827939">
              <a:defRPr/>
            </a:pPr>
            <a:r>
              <a:rPr lang="zh-CN" altLang="en-US" sz="2400" b="1" kern="0" dirty="0">
                <a:solidFill>
                  <a:schemeClr val="bg1"/>
                </a:solidFill>
                <a:latin typeface="+mn-ea"/>
              </a:rPr>
              <a:t>点击此处添加标题</a:t>
            </a:r>
          </a:p>
        </p:txBody>
      </p:sp>
      <p:sp>
        <p:nvSpPr>
          <p:cNvPr id="40" name="矩形 39">
            <a:extLst>
              <a:ext uri="{FF2B5EF4-FFF2-40B4-BE49-F238E27FC236}">
                <a16:creationId xmlns:a16="http://schemas.microsoft.com/office/drawing/2014/main" id="{0F0578E1-7D46-4855-A9AE-4943FB55984B}"/>
              </a:ext>
            </a:extLst>
          </p:cNvPr>
          <p:cNvSpPr/>
          <p:nvPr/>
        </p:nvSpPr>
        <p:spPr>
          <a:xfrm>
            <a:off x="2060010" y="6459554"/>
            <a:ext cx="2941466" cy="1754326"/>
          </a:xfrm>
          <a:prstGeom prst="rect">
            <a:avLst/>
          </a:prstGeom>
        </p:spPr>
        <p:txBody>
          <a:bodyPr wrap="square">
            <a:spAutoFit/>
          </a:bodyPr>
          <a:lstStyle/>
          <a:p>
            <a:pPr>
              <a:lnSpc>
                <a:spcPct val="150000"/>
              </a:lnSpc>
            </a:pPr>
            <a:r>
              <a:rPr lang="zh-CN" altLang="en-US" sz="2400" dirty="0">
                <a:solidFill>
                  <a:schemeClr val="bg1"/>
                </a:solidFill>
                <a:latin typeface="+mn-ea"/>
              </a:rPr>
              <a:t>在这里输入你需要的文本内容在这里输入你需要的文本</a:t>
            </a:r>
            <a:r>
              <a:rPr lang="zh-CN" altLang="en-US" sz="2400" dirty="0" smtClean="0">
                <a:solidFill>
                  <a:schemeClr val="bg1"/>
                </a:solidFill>
                <a:latin typeface="+mn-ea"/>
              </a:rPr>
              <a:t>内容。</a:t>
            </a:r>
            <a:endParaRPr lang="zh-CN" altLang="en-US" sz="2400" dirty="0">
              <a:solidFill>
                <a:schemeClr val="bg1"/>
              </a:solidFill>
              <a:latin typeface="+mn-ea"/>
            </a:endParaRPr>
          </a:p>
        </p:txBody>
      </p:sp>
      <p:sp>
        <p:nvSpPr>
          <p:cNvPr id="50" name="矩形 49">
            <a:extLst>
              <a:ext uri="{FF2B5EF4-FFF2-40B4-BE49-F238E27FC236}">
                <a16:creationId xmlns:a16="http://schemas.microsoft.com/office/drawing/2014/main" id="{0F0578E1-7D46-4855-A9AE-4943FB55984B}"/>
              </a:ext>
            </a:extLst>
          </p:cNvPr>
          <p:cNvSpPr/>
          <p:nvPr/>
        </p:nvSpPr>
        <p:spPr>
          <a:xfrm>
            <a:off x="5861325" y="6459554"/>
            <a:ext cx="2941466" cy="1754326"/>
          </a:xfrm>
          <a:prstGeom prst="rect">
            <a:avLst/>
          </a:prstGeom>
        </p:spPr>
        <p:txBody>
          <a:bodyPr wrap="square">
            <a:spAutoFit/>
          </a:bodyPr>
          <a:lstStyle/>
          <a:p>
            <a:pPr>
              <a:lnSpc>
                <a:spcPct val="150000"/>
              </a:lnSpc>
            </a:pPr>
            <a:r>
              <a:rPr lang="zh-CN" altLang="en-US" sz="2400" dirty="0">
                <a:solidFill>
                  <a:schemeClr val="bg1"/>
                </a:solidFill>
                <a:latin typeface="+mn-ea"/>
              </a:rPr>
              <a:t>在这里输入你需要的文本内容在这里输入你需要的文本</a:t>
            </a:r>
            <a:r>
              <a:rPr lang="zh-CN" altLang="en-US" sz="2400" dirty="0" smtClean="0">
                <a:solidFill>
                  <a:schemeClr val="bg1"/>
                </a:solidFill>
                <a:latin typeface="+mn-ea"/>
              </a:rPr>
              <a:t>内容。</a:t>
            </a:r>
            <a:endParaRPr lang="zh-CN" altLang="en-US" sz="2400" dirty="0">
              <a:solidFill>
                <a:schemeClr val="bg1"/>
              </a:solidFill>
              <a:latin typeface="+mn-ea"/>
            </a:endParaRPr>
          </a:p>
        </p:txBody>
      </p:sp>
      <p:sp>
        <p:nvSpPr>
          <p:cNvPr id="51" name="矩形 50">
            <a:extLst>
              <a:ext uri="{FF2B5EF4-FFF2-40B4-BE49-F238E27FC236}">
                <a16:creationId xmlns:a16="http://schemas.microsoft.com/office/drawing/2014/main" id="{0F0578E1-7D46-4855-A9AE-4943FB55984B}"/>
              </a:ext>
            </a:extLst>
          </p:cNvPr>
          <p:cNvSpPr/>
          <p:nvPr/>
        </p:nvSpPr>
        <p:spPr>
          <a:xfrm>
            <a:off x="9645288" y="6459554"/>
            <a:ext cx="2941466" cy="1754326"/>
          </a:xfrm>
          <a:prstGeom prst="rect">
            <a:avLst/>
          </a:prstGeom>
        </p:spPr>
        <p:txBody>
          <a:bodyPr wrap="square">
            <a:spAutoFit/>
          </a:bodyPr>
          <a:lstStyle/>
          <a:p>
            <a:pPr>
              <a:lnSpc>
                <a:spcPct val="150000"/>
              </a:lnSpc>
            </a:pPr>
            <a:r>
              <a:rPr lang="zh-CN" altLang="en-US" sz="2400" dirty="0">
                <a:solidFill>
                  <a:schemeClr val="bg1"/>
                </a:solidFill>
                <a:latin typeface="+mn-ea"/>
              </a:rPr>
              <a:t>在这里输入你需要的文本内容在这里输入你需要的文本</a:t>
            </a:r>
            <a:r>
              <a:rPr lang="zh-CN" altLang="en-US" sz="2400" dirty="0" smtClean="0">
                <a:solidFill>
                  <a:schemeClr val="bg1"/>
                </a:solidFill>
                <a:latin typeface="+mn-ea"/>
              </a:rPr>
              <a:t>内容。</a:t>
            </a:r>
            <a:endParaRPr lang="zh-CN" altLang="en-US" sz="2400" dirty="0">
              <a:solidFill>
                <a:schemeClr val="bg1"/>
              </a:solidFill>
              <a:latin typeface="+mn-ea"/>
            </a:endParaRPr>
          </a:p>
        </p:txBody>
      </p:sp>
      <p:sp>
        <p:nvSpPr>
          <p:cNvPr id="52" name="矩形 51">
            <a:extLst>
              <a:ext uri="{FF2B5EF4-FFF2-40B4-BE49-F238E27FC236}">
                <a16:creationId xmlns:a16="http://schemas.microsoft.com/office/drawing/2014/main" id="{0F0578E1-7D46-4855-A9AE-4943FB55984B}"/>
              </a:ext>
            </a:extLst>
          </p:cNvPr>
          <p:cNvSpPr/>
          <p:nvPr/>
        </p:nvSpPr>
        <p:spPr>
          <a:xfrm>
            <a:off x="13429250" y="6459554"/>
            <a:ext cx="2941466" cy="1754326"/>
          </a:xfrm>
          <a:prstGeom prst="rect">
            <a:avLst/>
          </a:prstGeom>
        </p:spPr>
        <p:txBody>
          <a:bodyPr wrap="square">
            <a:spAutoFit/>
          </a:bodyPr>
          <a:lstStyle/>
          <a:p>
            <a:pPr>
              <a:lnSpc>
                <a:spcPct val="150000"/>
              </a:lnSpc>
            </a:pPr>
            <a:r>
              <a:rPr lang="zh-CN" altLang="en-US" sz="2400" dirty="0">
                <a:solidFill>
                  <a:schemeClr val="bg1"/>
                </a:solidFill>
                <a:latin typeface="+mn-ea"/>
              </a:rPr>
              <a:t>在这里输入你需要的文本内容在这里输入你需要的文本</a:t>
            </a:r>
            <a:r>
              <a:rPr lang="zh-CN" altLang="en-US" sz="2400" dirty="0" smtClean="0">
                <a:solidFill>
                  <a:schemeClr val="bg1"/>
                </a:solidFill>
                <a:latin typeface="+mn-ea"/>
              </a:rPr>
              <a:t>内容。</a:t>
            </a:r>
            <a:endParaRPr lang="zh-CN" altLang="en-US" sz="2400" dirty="0">
              <a:solidFill>
                <a:schemeClr val="bg1"/>
              </a:solidFill>
              <a:latin typeface="+mn-ea"/>
            </a:endParaRPr>
          </a:p>
        </p:txBody>
      </p:sp>
      <p:grpSp>
        <p:nvGrpSpPr>
          <p:cNvPr id="53" name="组合 52"/>
          <p:cNvGrpSpPr/>
          <p:nvPr/>
        </p:nvGrpSpPr>
        <p:grpSpPr>
          <a:xfrm>
            <a:off x="1007305" y="947449"/>
            <a:ext cx="6535202" cy="804983"/>
            <a:chOff x="1007305" y="947449"/>
            <a:chExt cx="6535202" cy="804983"/>
          </a:xfrm>
        </p:grpSpPr>
        <p:sp>
          <p:nvSpPr>
            <p:cNvPr id="54" name="文本框 53"/>
            <p:cNvSpPr txBox="1"/>
            <p:nvPr/>
          </p:nvSpPr>
          <p:spPr>
            <a:xfrm>
              <a:off x="1007305" y="947449"/>
              <a:ext cx="6535202" cy="646331"/>
            </a:xfrm>
            <a:prstGeom prst="rect">
              <a:avLst/>
            </a:prstGeom>
            <a:noFill/>
          </p:spPr>
          <p:txBody>
            <a:bodyPr wrap="square" rtlCol="0">
              <a:spAutoFit/>
            </a:bodyPr>
            <a:lstStyle/>
            <a:p>
              <a:r>
                <a:rPr lang="zh-CN" altLang="en-US" sz="3600" dirty="0">
                  <a:solidFill>
                    <a:prstClr val="white"/>
                  </a:solidFill>
                  <a:latin typeface="+mn-ea"/>
                </a:rPr>
                <a:t>在此输入标题</a:t>
              </a:r>
            </a:p>
          </p:txBody>
        </p:sp>
        <p:cxnSp>
          <p:nvCxnSpPr>
            <p:cNvPr id="55" name="直线连接符 5"/>
            <p:cNvCxnSpPr/>
            <p:nvPr/>
          </p:nvCxnSpPr>
          <p:spPr>
            <a:xfrm>
              <a:off x="1007305" y="1752432"/>
              <a:ext cx="3742116" cy="0"/>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advClick="0" advTm="1000">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文本框 144"/>
          <p:cNvSpPr txBox="1"/>
          <p:nvPr/>
        </p:nvSpPr>
        <p:spPr>
          <a:xfrm>
            <a:off x="5838613" y="280958"/>
            <a:ext cx="6535202" cy="784830"/>
          </a:xfrm>
          <a:prstGeom prst="rect">
            <a:avLst/>
          </a:prstGeom>
          <a:noFill/>
        </p:spPr>
        <p:txBody>
          <a:bodyPr wrap="square" rtlCol="0">
            <a:spAutoFit/>
          </a:bodyPr>
          <a:lstStyle/>
          <a:p>
            <a:pPr algn="ctr"/>
            <a:r>
              <a:rPr lang="zh-CN" altLang="en-US" sz="4500" dirty="0">
                <a:solidFill>
                  <a:prstClr val="white"/>
                </a:solidFill>
                <a:latin typeface="+mn-ea"/>
              </a:rPr>
              <a:t>在此输入标题</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91752" y="4050669"/>
            <a:ext cx="5738813" cy="3825875"/>
          </a:xfrm>
          <a:prstGeom prst="roundRect">
            <a:avLst>
              <a:gd name="adj" fmla="val 0"/>
            </a:avLst>
          </a:prstGeom>
          <a:solidFill>
            <a:srgbClr val="FFFFFF">
              <a:shade val="85000"/>
            </a:srgbClr>
          </a:solidFill>
          <a:ln>
            <a:noFill/>
          </a:ln>
          <a:effectLst>
            <a:reflection blurRad="12700" stA="38000" endPos="28000" dist="5000" dir="5400000" sy="-100000" algn="bl" rotWithShape="0"/>
          </a:effectLst>
        </p:spPr>
      </p:pic>
      <p:sp>
        <p:nvSpPr>
          <p:cNvPr id="5" name="文本框 4"/>
          <p:cNvSpPr txBox="1"/>
          <p:nvPr/>
        </p:nvSpPr>
        <p:spPr>
          <a:xfrm>
            <a:off x="891950" y="2517943"/>
            <a:ext cx="1357479" cy="1532727"/>
          </a:xfrm>
          <a:prstGeom prst="rect">
            <a:avLst/>
          </a:prstGeom>
          <a:noFill/>
        </p:spPr>
        <p:txBody>
          <a:bodyPr wrap="square" rtlCol="0">
            <a:spAutoFit/>
          </a:bodyPr>
          <a:lstStyle/>
          <a:p>
            <a:pPr defTabSz="913494">
              <a:lnSpc>
                <a:spcPct val="130000"/>
              </a:lnSpc>
            </a:pPr>
            <a:r>
              <a:rPr lang="zh-CN" altLang="en-US" sz="7200" dirty="0">
                <a:solidFill>
                  <a:schemeClr val="bg1"/>
                </a:solidFill>
                <a:latin typeface="+mn-ea"/>
                <a:cs typeface="Arial" panose="020B0604020202020204" pitchFamily="34" charset="0"/>
              </a:rPr>
              <a:t>“</a:t>
            </a:r>
          </a:p>
        </p:txBody>
      </p:sp>
      <p:sp>
        <p:nvSpPr>
          <p:cNvPr id="6" name="文本框 5"/>
          <p:cNvSpPr txBox="1"/>
          <p:nvPr/>
        </p:nvSpPr>
        <p:spPr>
          <a:xfrm>
            <a:off x="5928667" y="2517942"/>
            <a:ext cx="1357479" cy="1532727"/>
          </a:xfrm>
          <a:prstGeom prst="rect">
            <a:avLst/>
          </a:prstGeom>
          <a:noFill/>
        </p:spPr>
        <p:txBody>
          <a:bodyPr wrap="square" rtlCol="0">
            <a:spAutoFit/>
          </a:bodyPr>
          <a:lstStyle/>
          <a:p>
            <a:pPr defTabSz="913494">
              <a:lnSpc>
                <a:spcPct val="130000"/>
              </a:lnSpc>
            </a:pPr>
            <a:r>
              <a:rPr lang="zh-CN" altLang="en-US" sz="7200" dirty="0">
                <a:solidFill>
                  <a:schemeClr val="bg1"/>
                </a:solidFill>
                <a:latin typeface="+mn-ea"/>
                <a:cs typeface="Arial" panose="020B0604020202020204" pitchFamily="34" charset="0"/>
              </a:rPr>
              <a:t>”</a:t>
            </a:r>
          </a:p>
        </p:txBody>
      </p:sp>
      <p:sp>
        <p:nvSpPr>
          <p:cNvPr id="8" name="矩形 7"/>
          <p:cNvSpPr/>
          <p:nvPr/>
        </p:nvSpPr>
        <p:spPr>
          <a:xfrm>
            <a:off x="2167950" y="4455065"/>
            <a:ext cx="8693274" cy="2862322"/>
          </a:xfrm>
          <a:prstGeom prst="rect">
            <a:avLst/>
          </a:prstGeom>
        </p:spPr>
        <p:txBody>
          <a:bodyPr wrap="square" numCol="1" spcCol="360000">
            <a:spAutoFit/>
          </a:bodyPr>
          <a:lstStyle/>
          <a:p>
            <a:pPr defTabSz="913494">
              <a:lnSpc>
                <a:spcPct val="150000"/>
              </a:lnSpc>
            </a:pPr>
            <a:r>
              <a:rPr lang="zh-CN" altLang="en-US" sz="2400" dirty="0">
                <a:solidFill>
                  <a:schemeClr val="bg1"/>
                </a:solidFill>
                <a:latin typeface="+mn-ea"/>
              </a:rPr>
              <a:t>在这里输入你需要的文本内容在这里输入你需要的文本</a:t>
            </a:r>
            <a:r>
              <a:rPr lang="zh-CN" altLang="en-US" sz="2400" dirty="0" smtClean="0">
                <a:solidFill>
                  <a:schemeClr val="bg1"/>
                </a:solidFill>
                <a:latin typeface="+mn-ea"/>
              </a:rPr>
              <a:t>内容</a:t>
            </a:r>
            <a:r>
              <a:rPr lang="zh-CN" altLang="en-US" sz="2400" dirty="0">
                <a:solidFill>
                  <a:schemeClr val="bg1"/>
                </a:solidFill>
                <a:latin typeface="+mn-ea"/>
              </a:rPr>
              <a:t>在这里输入你需要的文本内容在这里输入你需要的文本</a:t>
            </a:r>
            <a:r>
              <a:rPr lang="zh-CN" altLang="en-US" sz="2400" dirty="0" smtClean="0">
                <a:solidFill>
                  <a:schemeClr val="bg1"/>
                </a:solidFill>
                <a:latin typeface="+mn-ea"/>
              </a:rPr>
              <a:t>内容</a:t>
            </a:r>
            <a:r>
              <a:rPr lang="zh-CN" altLang="en-US" sz="2400" dirty="0">
                <a:solidFill>
                  <a:schemeClr val="bg1"/>
                </a:solidFill>
                <a:latin typeface="+mn-ea"/>
              </a:rPr>
              <a:t>在这里输入你需要的文本内容在这里输入你需要的文本</a:t>
            </a:r>
            <a:r>
              <a:rPr lang="zh-CN" altLang="en-US" sz="2400" dirty="0" smtClean="0">
                <a:solidFill>
                  <a:schemeClr val="bg1"/>
                </a:solidFill>
                <a:latin typeface="+mn-ea"/>
              </a:rPr>
              <a:t>内容</a:t>
            </a:r>
            <a:r>
              <a:rPr lang="zh-CN" altLang="en-US" sz="2400" dirty="0">
                <a:solidFill>
                  <a:schemeClr val="bg1"/>
                </a:solidFill>
                <a:latin typeface="+mn-ea"/>
              </a:rPr>
              <a:t>在这里输入你需要的文本内容在这里输入你需要的文本</a:t>
            </a:r>
            <a:r>
              <a:rPr lang="zh-CN" altLang="en-US" sz="2400" dirty="0" smtClean="0">
                <a:solidFill>
                  <a:schemeClr val="bg1"/>
                </a:solidFill>
                <a:latin typeface="+mn-ea"/>
              </a:rPr>
              <a:t>内容</a:t>
            </a:r>
            <a:r>
              <a:rPr lang="zh-CN" altLang="en-US" sz="2400" dirty="0">
                <a:solidFill>
                  <a:schemeClr val="bg1"/>
                </a:solidFill>
                <a:latin typeface="+mn-ea"/>
              </a:rPr>
              <a:t>在这里输入你需要的文本内容在这里输入你需要的文本内容</a:t>
            </a:r>
            <a:endParaRPr lang="zh-CN" altLang="en-US" sz="2400" dirty="0">
              <a:solidFill>
                <a:schemeClr val="bg1"/>
              </a:solidFill>
              <a:latin typeface="+mn-ea"/>
            </a:endParaRPr>
          </a:p>
        </p:txBody>
      </p:sp>
      <p:sp>
        <p:nvSpPr>
          <p:cNvPr id="9" name="矩形 8"/>
          <p:cNvSpPr/>
          <p:nvPr/>
        </p:nvSpPr>
        <p:spPr>
          <a:xfrm>
            <a:off x="2283689" y="3007307"/>
            <a:ext cx="3262432" cy="553998"/>
          </a:xfrm>
          <a:prstGeom prst="rect">
            <a:avLst/>
          </a:prstGeom>
        </p:spPr>
        <p:txBody>
          <a:bodyPr wrap="none">
            <a:spAutoFit/>
          </a:bodyPr>
          <a:lstStyle/>
          <a:p>
            <a:pPr defTabSz="1827939">
              <a:defRPr/>
            </a:pPr>
            <a:r>
              <a:rPr lang="zh-CN" altLang="en-US" sz="3000" b="1" kern="0" dirty="0">
                <a:solidFill>
                  <a:schemeClr val="bg1"/>
                </a:solidFill>
                <a:latin typeface="+mn-ea"/>
              </a:rPr>
              <a:t>点击此处添加标题</a:t>
            </a:r>
          </a:p>
        </p:txBody>
      </p:sp>
      <p:grpSp>
        <p:nvGrpSpPr>
          <p:cNvPr id="10" name="组合 9"/>
          <p:cNvGrpSpPr/>
          <p:nvPr/>
        </p:nvGrpSpPr>
        <p:grpSpPr>
          <a:xfrm>
            <a:off x="1007305" y="947449"/>
            <a:ext cx="6535202" cy="804983"/>
            <a:chOff x="1007305" y="947449"/>
            <a:chExt cx="6535202" cy="804983"/>
          </a:xfrm>
        </p:grpSpPr>
        <p:sp>
          <p:nvSpPr>
            <p:cNvPr id="11" name="文本框 10"/>
            <p:cNvSpPr txBox="1"/>
            <p:nvPr/>
          </p:nvSpPr>
          <p:spPr>
            <a:xfrm>
              <a:off x="1007305" y="947449"/>
              <a:ext cx="6535202" cy="646331"/>
            </a:xfrm>
            <a:prstGeom prst="rect">
              <a:avLst/>
            </a:prstGeom>
            <a:noFill/>
          </p:spPr>
          <p:txBody>
            <a:bodyPr wrap="square" rtlCol="0">
              <a:spAutoFit/>
            </a:bodyPr>
            <a:lstStyle/>
            <a:p>
              <a:r>
                <a:rPr lang="zh-CN" altLang="en-US" sz="3600" dirty="0">
                  <a:solidFill>
                    <a:prstClr val="white"/>
                  </a:solidFill>
                  <a:latin typeface="+mn-ea"/>
                </a:rPr>
                <a:t>在此输入标题</a:t>
              </a:r>
            </a:p>
          </p:txBody>
        </p:sp>
        <p:cxnSp>
          <p:nvCxnSpPr>
            <p:cNvPr id="12" name="直线连接符 5"/>
            <p:cNvCxnSpPr/>
            <p:nvPr/>
          </p:nvCxnSpPr>
          <p:spPr>
            <a:xfrm>
              <a:off x="1007305" y="1752432"/>
              <a:ext cx="3742116" cy="0"/>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med" advClick="0" advTm="1000">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13"/>
          <p:cNvSpPr>
            <a:spLocks noChangeArrowheads="1"/>
          </p:cNvSpPr>
          <p:nvPr/>
        </p:nvSpPr>
        <p:spPr bwMode="auto">
          <a:xfrm>
            <a:off x="9135638" y="3034257"/>
            <a:ext cx="37740" cy="5454000"/>
          </a:xfrm>
          <a:prstGeom prst="rect">
            <a:avLst/>
          </a:prstGeom>
          <a:solidFill>
            <a:schemeClr val="bg1">
              <a:alpha val="40000"/>
            </a:schemeClr>
          </a:solidFill>
          <a:ln>
            <a:noFill/>
          </a:ln>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68" name="矩形 67"/>
          <p:cNvSpPr/>
          <p:nvPr/>
        </p:nvSpPr>
        <p:spPr>
          <a:xfrm>
            <a:off x="12767404" y="3652156"/>
            <a:ext cx="3905894" cy="692498"/>
          </a:xfrm>
          <a:prstGeom prst="rect">
            <a:avLst/>
          </a:prstGeom>
          <a:noFill/>
        </p:spPr>
        <p:txBody>
          <a:bodyPr wrap="square">
            <a:spAutoFit/>
          </a:bodyPr>
          <a:lstStyle/>
          <a:p>
            <a:pPr>
              <a:lnSpc>
                <a:spcPct val="130000"/>
              </a:lnSpc>
            </a:pPr>
            <a:r>
              <a:rPr lang="zh-CN" altLang="en-US" sz="3000" b="1" dirty="0">
                <a:solidFill>
                  <a:schemeClr val="bg1"/>
                </a:solidFill>
                <a:latin typeface="微软雅黑" panose="020B0503020204020204" pitchFamily="34" charset="-122"/>
                <a:ea typeface="微软雅黑" panose="020B0503020204020204" pitchFamily="34" charset="-122"/>
              </a:rPr>
              <a:t>添加标题</a:t>
            </a:r>
          </a:p>
        </p:txBody>
      </p:sp>
      <p:sp>
        <p:nvSpPr>
          <p:cNvPr id="71" name="矩形 70"/>
          <p:cNvSpPr/>
          <p:nvPr/>
        </p:nvSpPr>
        <p:spPr>
          <a:xfrm>
            <a:off x="1653214" y="2338158"/>
            <a:ext cx="3905894" cy="692498"/>
          </a:xfrm>
          <a:prstGeom prst="rect">
            <a:avLst/>
          </a:prstGeom>
          <a:noFill/>
        </p:spPr>
        <p:txBody>
          <a:bodyPr wrap="square">
            <a:spAutoFit/>
          </a:bodyPr>
          <a:lstStyle/>
          <a:p>
            <a:pPr algn="r">
              <a:lnSpc>
                <a:spcPct val="130000"/>
              </a:lnSpc>
            </a:pPr>
            <a:r>
              <a:rPr lang="zh-CN" altLang="en-US" sz="3000" b="1" dirty="0">
                <a:solidFill>
                  <a:schemeClr val="bg1"/>
                </a:solidFill>
                <a:latin typeface="微软雅黑" panose="020B0503020204020204" pitchFamily="34" charset="-122"/>
                <a:ea typeface="微软雅黑" panose="020B0503020204020204" pitchFamily="34" charset="-122"/>
              </a:rPr>
              <a:t>添加标题</a:t>
            </a:r>
          </a:p>
        </p:txBody>
      </p:sp>
      <p:sp>
        <p:nvSpPr>
          <p:cNvPr id="74" name="矩形 73"/>
          <p:cNvSpPr/>
          <p:nvPr/>
        </p:nvSpPr>
        <p:spPr>
          <a:xfrm>
            <a:off x="1634164" y="5849657"/>
            <a:ext cx="3905894" cy="692498"/>
          </a:xfrm>
          <a:prstGeom prst="rect">
            <a:avLst/>
          </a:prstGeom>
          <a:noFill/>
        </p:spPr>
        <p:txBody>
          <a:bodyPr wrap="square">
            <a:spAutoFit/>
          </a:bodyPr>
          <a:lstStyle/>
          <a:p>
            <a:pPr algn="r">
              <a:lnSpc>
                <a:spcPct val="130000"/>
              </a:lnSpc>
            </a:pPr>
            <a:r>
              <a:rPr lang="zh-CN" altLang="en-US" sz="3000" b="1" dirty="0">
                <a:solidFill>
                  <a:schemeClr val="bg1"/>
                </a:solidFill>
                <a:latin typeface="微软雅黑" panose="020B0503020204020204" pitchFamily="34" charset="-122"/>
                <a:ea typeface="微软雅黑" panose="020B0503020204020204" pitchFamily="34" charset="-122"/>
              </a:rPr>
              <a:t>添加标题</a:t>
            </a:r>
          </a:p>
        </p:txBody>
      </p:sp>
      <p:sp>
        <p:nvSpPr>
          <p:cNvPr id="77" name="矩形 76"/>
          <p:cNvSpPr/>
          <p:nvPr/>
        </p:nvSpPr>
        <p:spPr>
          <a:xfrm>
            <a:off x="12786454" y="7216675"/>
            <a:ext cx="3905894" cy="692498"/>
          </a:xfrm>
          <a:prstGeom prst="rect">
            <a:avLst/>
          </a:prstGeom>
          <a:noFill/>
        </p:spPr>
        <p:txBody>
          <a:bodyPr wrap="square">
            <a:spAutoFit/>
          </a:bodyPr>
          <a:lstStyle/>
          <a:p>
            <a:pPr>
              <a:lnSpc>
                <a:spcPct val="130000"/>
              </a:lnSpc>
            </a:pPr>
            <a:r>
              <a:rPr lang="zh-CN" altLang="en-US" sz="3000" b="1" dirty="0">
                <a:solidFill>
                  <a:schemeClr val="bg1"/>
                </a:solidFill>
                <a:latin typeface="微软雅黑" panose="020B0503020204020204" pitchFamily="34" charset="-122"/>
                <a:ea typeface="微软雅黑" panose="020B0503020204020204" pitchFamily="34" charset="-122"/>
              </a:rPr>
              <a:t>添加标题</a:t>
            </a:r>
          </a:p>
        </p:txBody>
      </p:sp>
      <p:sp>
        <p:nvSpPr>
          <p:cNvPr id="79" name="椭圆 78"/>
          <p:cNvSpPr/>
          <p:nvPr/>
        </p:nvSpPr>
        <p:spPr>
          <a:xfrm flipH="1">
            <a:off x="8899562" y="2802735"/>
            <a:ext cx="540000" cy="54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微软雅黑" panose="020B0503020204020204" pitchFamily="34" charset="-122"/>
              <a:ea typeface="微软雅黑" panose="020B0503020204020204" pitchFamily="34" charset="-122"/>
            </a:endParaRPr>
          </a:p>
        </p:txBody>
      </p:sp>
      <p:sp>
        <p:nvSpPr>
          <p:cNvPr id="80" name="椭圆 79"/>
          <p:cNvSpPr/>
          <p:nvPr/>
        </p:nvSpPr>
        <p:spPr>
          <a:xfrm flipH="1">
            <a:off x="8899562" y="4554623"/>
            <a:ext cx="540000" cy="54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微软雅黑" panose="020B0503020204020204" pitchFamily="34" charset="-122"/>
              <a:ea typeface="微软雅黑" panose="020B0503020204020204" pitchFamily="34" charset="-122"/>
            </a:endParaRPr>
          </a:p>
        </p:txBody>
      </p:sp>
      <p:sp>
        <p:nvSpPr>
          <p:cNvPr id="81" name="椭圆 80"/>
          <p:cNvSpPr/>
          <p:nvPr/>
        </p:nvSpPr>
        <p:spPr>
          <a:xfrm flipH="1">
            <a:off x="8899562" y="6345206"/>
            <a:ext cx="540000" cy="54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微软雅黑" panose="020B0503020204020204" pitchFamily="34" charset="-122"/>
              <a:ea typeface="微软雅黑" panose="020B0503020204020204" pitchFamily="34" charset="-122"/>
            </a:endParaRPr>
          </a:p>
        </p:txBody>
      </p:sp>
      <p:sp>
        <p:nvSpPr>
          <p:cNvPr id="82" name="椭圆 81"/>
          <p:cNvSpPr/>
          <p:nvPr/>
        </p:nvSpPr>
        <p:spPr>
          <a:xfrm flipH="1">
            <a:off x="8899562" y="8134128"/>
            <a:ext cx="540000" cy="54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微软雅黑" panose="020B0503020204020204" pitchFamily="34" charset="-122"/>
              <a:ea typeface="微软雅黑" panose="020B0503020204020204" pitchFamily="34" charset="-122"/>
            </a:endParaRPr>
          </a:p>
        </p:txBody>
      </p:sp>
      <p:grpSp>
        <p:nvGrpSpPr>
          <p:cNvPr id="83" name="组合 82"/>
          <p:cNvGrpSpPr/>
          <p:nvPr/>
        </p:nvGrpSpPr>
        <p:grpSpPr>
          <a:xfrm>
            <a:off x="5802700" y="2405838"/>
            <a:ext cx="3130955" cy="1371911"/>
            <a:chOff x="3868463" y="1785865"/>
            <a:chExt cx="2087303" cy="914607"/>
          </a:xfrm>
        </p:grpSpPr>
        <p:sp>
          <p:nvSpPr>
            <p:cNvPr id="84" name="Freeform 11"/>
            <p:cNvSpPr/>
            <p:nvPr/>
          </p:nvSpPr>
          <p:spPr bwMode="auto">
            <a:xfrm>
              <a:off x="3868463" y="1785865"/>
              <a:ext cx="2087303" cy="914607"/>
            </a:xfrm>
            <a:custGeom>
              <a:avLst/>
              <a:gdLst>
                <a:gd name="T0" fmla="*/ 1133 w 1133"/>
                <a:gd name="T1" fmla="*/ 217 h 497"/>
                <a:gd name="T2" fmla="*/ 860 w 1133"/>
                <a:gd name="T3" fmla="*/ 0 h 497"/>
                <a:gd name="T4" fmla="*/ 0 w 1133"/>
                <a:gd name="T5" fmla="*/ 0 h 497"/>
                <a:gd name="T6" fmla="*/ 0 w 1133"/>
                <a:gd name="T7" fmla="*/ 215 h 497"/>
                <a:gd name="T8" fmla="*/ 33 w 1133"/>
                <a:gd name="T9" fmla="*/ 246 h 497"/>
                <a:gd name="T10" fmla="*/ 0 w 1133"/>
                <a:gd name="T11" fmla="*/ 270 h 497"/>
                <a:gd name="T12" fmla="*/ 0 w 1133"/>
                <a:gd name="T13" fmla="*/ 497 h 497"/>
                <a:gd name="T14" fmla="*/ 850 w 1133"/>
                <a:gd name="T15" fmla="*/ 497 h 497"/>
                <a:gd name="T16" fmla="*/ 1121 w 1133"/>
                <a:gd name="T17" fmla="*/ 286 h 497"/>
                <a:gd name="T18" fmla="*/ 1133 w 1133"/>
                <a:gd name="T19" fmla="*/ 225 h 497"/>
                <a:gd name="T20" fmla="*/ 1133 w 1133"/>
                <a:gd name="T21" fmla="*/ 217 h 497"/>
                <a:gd name="connsiteX0" fmla="*/ 10000 w 10001"/>
                <a:gd name="connsiteY0" fmla="*/ 4366 h 10000"/>
                <a:gd name="connsiteX1" fmla="*/ 7590 w 10001"/>
                <a:gd name="connsiteY1" fmla="*/ 0 h 10000"/>
                <a:gd name="connsiteX2" fmla="*/ 0 w 10001"/>
                <a:gd name="connsiteY2" fmla="*/ 0 h 10000"/>
                <a:gd name="connsiteX3" fmla="*/ 0 w 10001"/>
                <a:gd name="connsiteY3" fmla="*/ 4326 h 10000"/>
                <a:gd name="connsiteX4" fmla="*/ 291 w 10001"/>
                <a:gd name="connsiteY4" fmla="*/ 4950 h 10000"/>
                <a:gd name="connsiteX5" fmla="*/ 0 w 10001"/>
                <a:gd name="connsiteY5" fmla="*/ 5433 h 10000"/>
                <a:gd name="connsiteX6" fmla="*/ 0 w 10001"/>
                <a:gd name="connsiteY6" fmla="*/ 10000 h 10000"/>
                <a:gd name="connsiteX7" fmla="*/ 7502 w 10001"/>
                <a:gd name="connsiteY7" fmla="*/ 10000 h 10000"/>
                <a:gd name="connsiteX8" fmla="*/ 10001 w 10001"/>
                <a:gd name="connsiteY8" fmla="*/ 5602 h 10000"/>
                <a:gd name="connsiteX9" fmla="*/ 10000 w 10001"/>
                <a:gd name="connsiteY9" fmla="*/ 4527 h 10000"/>
                <a:gd name="connsiteX10" fmla="*/ 10000 w 10001"/>
                <a:gd name="connsiteY10" fmla="*/ 4366 h 10000"/>
                <a:gd name="connsiteX0-1" fmla="*/ 10000 w 10307"/>
                <a:gd name="connsiteY0-2" fmla="*/ 4366 h 10000"/>
                <a:gd name="connsiteX1-3" fmla="*/ 7590 w 10307"/>
                <a:gd name="connsiteY1-4" fmla="*/ 0 h 10000"/>
                <a:gd name="connsiteX2-5" fmla="*/ 0 w 10307"/>
                <a:gd name="connsiteY2-6" fmla="*/ 0 h 10000"/>
                <a:gd name="connsiteX3-7" fmla="*/ 0 w 10307"/>
                <a:gd name="connsiteY3-8" fmla="*/ 4326 h 10000"/>
                <a:gd name="connsiteX4-9" fmla="*/ 291 w 10307"/>
                <a:gd name="connsiteY4-10" fmla="*/ 4950 h 10000"/>
                <a:gd name="connsiteX5-11" fmla="*/ 0 w 10307"/>
                <a:gd name="connsiteY5-12" fmla="*/ 5433 h 10000"/>
                <a:gd name="connsiteX6-13" fmla="*/ 0 w 10307"/>
                <a:gd name="connsiteY6-14" fmla="*/ 10000 h 10000"/>
                <a:gd name="connsiteX7-15" fmla="*/ 7502 w 10307"/>
                <a:gd name="connsiteY7-16" fmla="*/ 10000 h 10000"/>
                <a:gd name="connsiteX8-17" fmla="*/ 10001 w 10307"/>
                <a:gd name="connsiteY8-18" fmla="*/ 5602 h 10000"/>
                <a:gd name="connsiteX9-19" fmla="*/ 10000 w 10307"/>
                <a:gd name="connsiteY9-20" fmla="*/ 4366 h 10000"/>
                <a:gd name="connsiteX0-21" fmla="*/ 10000 w 10001"/>
                <a:gd name="connsiteY0-22" fmla="*/ 4366 h 10000"/>
                <a:gd name="connsiteX1-23" fmla="*/ 7590 w 10001"/>
                <a:gd name="connsiteY1-24" fmla="*/ 0 h 10000"/>
                <a:gd name="connsiteX2-25" fmla="*/ 0 w 10001"/>
                <a:gd name="connsiteY2-26" fmla="*/ 0 h 10000"/>
                <a:gd name="connsiteX3-27" fmla="*/ 0 w 10001"/>
                <a:gd name="connsiteY3-28" fmla="*/ 4326 h 10000"/>
                <a:gd name="connsiteX4-29" fmla="*/ 291 w 10001"/>
                <a:gd name="connsiteY4-30" fmla="*/ 4950 h 10000"/>
                <a:gd name="connsiteX5-31" fmla="*/ 0 w 10001"/>
                <a:gd name="connsiteY5-32" fmla="*/ 5433 h 10000"/>
                <a:gd name="connsiteX6-33" fmla="*/ 0 w 10001"/>
                <a:gd name="connsiteY6-34" fmla="*/ 10000 h 10000"/>
                <a:gd name="connsiteX7-35" fmla="*/ 7502 w 10001"/>
                <a:gd name="connsiteY7-36" fmla="*/ 10000 h 10000"/>
                <a:gd name="connsiteX8-37" fmla="*/ 10001 w 10001"/>
                <a:gd name="connsiteY8-38" fmla="*/ 5602 h 10000"/>
                <a:gd name="connsiteX9-39" fmla="*/ 10000 w 10001"/>
                <a:gd name="connsiteY9-40" fmla="*/ 4366 h 10000"/>
                <a:gd name="connsiteX0-41" fmla="*/ 10010 w 10010"/>
                <a:gd name="connsiteY0-42" fmla="*/ 4709 h 10000"/>
                <a:gd name="connsiteX1-43" fmla="*/ 7590 w 10010"/>
                <a:gd name="connsiteY1-44" fmla="*/ 0 h 10000"/>
                <a:gd name="connsiteX2-45" fmla="*/ 0 w 10010"/>
                <a:gd name="connsiteY2-46" fmla="*/ 0 h 10000"/>
                <a:gd name="connsiteX3-47" fmla="*/ 0 w 10010"/>
                <a:gd name="connsiteY3-48" fmla="*/ 4326 h 10000"/>
                <a:gd name="connsiteX4-49" fmla="*/ 291 w 10010"/>
                <a:gd name="connsiteY4-50" fmla="*/ 4950 h 10000"/>
                <a:gd name="connsiteX5-51" fmla="*/ 0 w 10010"/>
                <a:gd name="connsiteY5-52" fmla="*/ 5433 h 10000"/>
                <a:gd name="connsiteX6-53" fmla="*/ 0 w 10010"/>
                <a:gd name="connsiteY6-54" fmla="*/ 10000 h 10000"/>
                <a:gd name="connsiteX7-55" fmla="*/ 7502 w 10010"/>
                <a:gd name="connsiteY7-56" fmla="*/ 10000 h 10000"/>
                <a:gd name="connsiteX8-57" fmla="*/ 10001 w 10010"/>
                <a:gd name="connsiteY8-58" fmla="*/ 5602 h 10000"/>
                <a:gd name="connsiteX9-59" fmla="*/ 10010 w 10010"/>
                <a:gd name="connsiteY9-60" fmla="*/ 4709 h 10000"/>
                <a:gd name="connsiteX0-61" fmla="*/ 10010 w 10011"/>
                <a:gd name="connsiteY0-62" fmla="*/ 4709 h 10000"/>
                <a:gd name="connsiteX1-63" fmla="*/ 7590 w 10011"/>
                <a:gd name="connsiteY1-64" fmla="*/ 0 h 10000"/>
                <a:gd name="connsiteX2-65" fmla="*/ 0 w 10011"/>
                <a:gd name="connsiteY2-66" fmla="*/ 0 h 10000"/>
                <a:gd name="connsiteX3-67" fmla="*/ 0 w 10011"/>
                <a:gd name="connsiteY3-68" fmla="*/ 4326 h 10000"/>
                <a:gd name="connsiteX4-69" fmla="*/ 291 w 10011"/>
                <a:gd name="connsiteY4-70" fmla="*/ 4950 h 10000"/>
                <a:gd name="connsiteX5-71" fmla="*/ 0 w 10011"/>
                <a:gd name="connsiteY5-72" fmla="*/ 5433 h 10000"/>
                <a:gd name="connsiteX6-73" fmla="*/ 0 w 10011"/>
                <a:gd name="connsiteY6-74" fmla="*/ 10000 h 10000"/>
                <a:gd name="connsiteX7-75" fmla="*/ 7502 w 10011"/>
                <a:gd name="connsiteY7-76" fmla="*/ 10000 h 10000"/>
                <a:gd name="connsiteX8-77" fmla="*/ 10011 w 10011"/>
                <a:gd name="connsiteY8-78" fmla="*/ 5442 h 10000"/>
                <a:gd name="connsiteX9-79" fmla="*/ 10010 w 10011"/>
                <a:gd name="connsiteY9-80" fmla="*/ 4709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0011" h="10000">
                  <a:moveTo>
                    <a:pt x="10010" y="4709"/>
                  </a:moveTo>
                  <a:lnTo>
                    <a:pt x="7590" y="0"/>
                  </a:lnTo>
                  <a:lnTo>
                    <a:pt x="0" y="0"/>
                  </a:lnTo>
                  <a:lnTo>
                    <a:pt x="0" y="4326"/>
                  </a:lnTo>
                  <a:lnTo>
                    <a:pt x="291" y="4950"/>
                  </a:lnTo>
                  <a:lnTo>
                    <a:pt x="0" y="5433"/>
                  </a:lnTo>
                  <a:lnTo>
                    <a:pt x="0" y="10000"/>
                  </a:lnTo>
                  <a:lnTo>
                    <a:pt x="7502" y="10000"/>
                  </a:lnTo>
                  <a:lnTo>
                    <a:pt x="10011" y="5442"/>
                  </a:lnTo>
                  <a:cubicBezTo>
                    <a:pt x="10011" y="5030"/>
                    <a:pt x="10010" y="5121"/>
                    <a:pt x="10010" y="4709"/>
                  </a:cubicBezTo>
                  <a:close/>
                </a:path>
              </a:pathLst>
            </a:custGeom>
            <a:solidFill>
              <a:schemeClr val="bg1">
                <a:alpha val="20000"/>
              </a:schemeClr>
            </a:solidFill>
            <a:ln>
              <a:noFill/>
            </a:ln>
            <a:effec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grpSp>
          <p:nvGrpSpPr>
            <p:cNvPr id="85" name="组合 84"/>
            <p:cNvGrpSpPr/>
            <p:nvPr/>
          </p:nvGrpSpPr>
          <p:grpSpPr>
            <a:xfrm>
              <a:off x="4777842" y="1882571"/>
              <a:ext cx="755751" cy="751554"/>
              <a:chOff x="4268788" y="1928813"/>
              <a:chExt cx="571500" cy="568326"/>
            </a:xfrm>
            <a:solidFill>
              <a:schemeClr val="bg1">
                <a:alpha val="80000"/>
              </a:schemeClr>
            </a:solidFill>
          </p:grpSpPr>
          <p:sp>
            <p:nvSpPr>
              <p:cNvPr id="88" name="Freeform 35"/>
              <p:cNvSpPr/>
              <p:nvPr/>
            </p:nvSpPr>
            <p:spPr bwMode="auto">
              <a:xfrm>
                <a:off x="4554538" y="1928813"/>
                <a:ext cx="19050" cy="23813"/>
              </a:xfrm>
              <a:custGeom>
                <a:avLst/>
                <a:gdLst>
                  <a:gd name="T0" fmla="*/ 5 w 5"/>
                  <a:gd name="T1" fmla="*/ 6 h 6"/>
                  <a:gd name="T2" fmla="*/ 5 w 5"/>
                  <a:gd name="T3" fmla="*/ 0 h 6"/>
                  <a:gd name="T4" fmla="*/ 0 w 5"/>
                  <a:gd name="T5" fmla="*/ 0 h 6"/>
                  <a:gd name="T6" fmla="*/ 0 w 5"/>
                  <a:gd name="T7" fmla="*/ 6 h 6"/>
                  <a:gd name="T8" fmla="*/ 5 w 5"/>
                  <a:gd name="T9" fmla="*/ 6 h 6"/>
                </a:gdLst>
                <a:ahLst/>
                <a:cxnLst>
                  <a:cxn ang="0">
                    <a:pos x="T0" y="T1"/>
                  </a:cxn>
                  <a:cxn ang="0">
                    <a:pos x="T2" y="T3"/>
                  </a:cxn>
                  <a:cxn ang="0">
                    <a:pos x="T4" y="T5"/>
                  </a:cxn>
                  <a:cxn ang="0">
                    <a:pos x="T6" y="T7"/>
                  </a:cxn>
                  <a:cxn ang="0">
                    <a:pos x="T8" y="T9"/>
                  </a:cxn>
                </a:cxnLst>
                <a:rect l="0" t="0" r="r" b="b"/>
                <a:pathLst>
                  <a:path w="5" h="6">
                    <a:moveTo>
                      <a:pt x="5" y="6"/>
                    </a:moveTo>
                    <a:cubicBezTo>
                      <a:pt x="5" y="0"/>
                      <a:pt x="5" y="0"/>
                      <a:pt x="5" y="0"/>
                    </a:cubicBezTo>
                    <a:cubicBezTo>
                      <a:pt x="3" y="0"/>
                      <a:pt x="2" y="0"/>
                      <a:pt x="0" y="0"/>
                    </a:cubicBezTo>
                    <a:cubicBezTo>
                      <a:pt x="0" y="6"/>
                      <a:pt x="0" y="6"/>
                      <a:pt x="0" y="6"/>
                    </a:cubicBezTo>
                    <a:cubicBezTo>
                      <a:pt x="2" y="6"/>
                      <a:pt x="3" y="6"/>
                      <a:pt x="5"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89" name="Freeform 36"/>
              <p:cNvSpPr/>
              <p:nvPr/>
            </p:nvSpPr>
            <p:spPr bwMode="auto">
              <a:xfrm>
                <a:off x="4603750" y="1933576"/>
                <a:ext cx="22225" cy="25400"/>
              </a:xfrm>
              <a:custGeom>
                <a:avLst/>
                <a:gdLst>
                  <a:gd name="T0" fmla="*/ 1 w 6"/>
                  <a:gd name="T1" fmla="*/ 0 h 7"/>
                  <a:gd name="T2" fmla="*/ 0 w 6"/>
                  <a:gd name="T3" fmla="*/ 6 h 7"/>
                  <a:gd name="T4" fmla="*/ 4 w 6"/>
                  <a:gd name="T5" fmla="*/ 7 h 7"/>
                  <a:gd name="T6" fmla="*/ 6 w 6"/>
                  <a:gd name="T7" fmla="*/ 1 h 7"/>
                  <a:gd name="T8" fmla="*/ 1 w 6"/>
                  <a:gd name="T9" fmla="*/ 0 h 7"/>
                </a:gdLst>
                <a:ahLst/>
                <a:cxnLst>
                  <a:cxn ang="0">
                    <a:pos x="T0" y="T1"/>
                  </a:cxn>
                  <a:cxn ang="0">
                    <a:pos x="T2" y="T3"/>
                  </a:cxn>
                  <a:cxn ang="0">
                    <a:pos x="T4" y="T5"/>
                  </a:cxn>
                  <a:cxn ang="0">
                    <a:pos x="T6" y="T7"/>
                  </a:cxn>
                  <a:cxn ang="0">
                    <a:pos x="T8" y="T9"/>
                  </a:cxn>
                </a:cxnLst>
                <a:rect l="0" t="0" r="r" b="b"/>
                <a:pathLst>
                  <a:path w="6" h="7">
                    <a:moveTo>
                      <a:pt x="1" y="0"/>
                    </a:moveTo>
                    <a:cubicBezTo>
                      <a:pt x="0" y="6"/>
                      <a:pt x="0" y="6"/>
                      <a:pt x="0" y="6"/>
                    </a:cubicBezTo>
                    <a:cubicBezTo>
                      <a:pt x="1" y="6"/>
                      <a:pt x="3" y="7"/>
                      <a:pt x="4" y="7"/>
                    </a:cubicBezTo>
                    <a:cubicBezTo>
                      <a:pt x="6" y="1"/>
                      <a:pt x="6" y="1"/>
                      <a:pt x="6" y="1"/>
                    </a:cubicBezTo>
                    <a:cubicBezTo>
                      <a:pt x="4" y="1"/>
                      <a:pt x="3"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90" name="Freeform 37"/>
              <p:cNvSpPr/>
              <p:nvPr/>
            </p:nvSpPr>
            <p:spPr bwMode="auto">
              <a:xfrm>
                <a:off x="4648200" y="1947863"/>
                <a:ext cx="26988" cy="26988"/>
              </a:xfrm>
              <a:custGeom>
                <a:avLst/>
                <a:gdLst>
                  <a:gd name="T0" fmla="*/ 3 w 7"/>
                  <a:gd name="T1" fmla="*/ 0 h 7"/>
                  <a:gd name="T2" fmla="*/ 0 w 7"/>
                  <a:gd name="T3" fmla="*/ 6 h 7"/>
                  <a:gd name="T4" fmla="*/ 4 w 7"/>
                  <a:gd name="T5" fmla="*/ 7 h 7"/>
                  <a:gd name="T6" fmla="*/ 7 w 7"/>
                  <a:gd name="T7" fmla="*/ 2 h 7"/>
                  <a:gd name="T8" fmla="*/ 3 w 7"/>
                  <a:gd name="T9" fmla="*/ 0 h 7"/>
                </a:gdLst>
                <a:ahLst/>
                <a:cxnLst>
                  <a:cxn ang="0">
                    <a:pos x="T0" y="T1"/>
                  </a:cxn>
                  <a:cxn ang="0">
                    <a:pos x="T2" y="T3"/>
                  </a:cxn>
                  <a:cxn ang="0">
                    <a:pos x="T4" y="T5"/>
                  </a:cxn>
                  <a:cxn ang="0">
                    <a:pos x="T6" y="T7"/>
                  </a:cxn>
                  <a:cxn ang="0">
                    <a:pos x="T8" y="T9"/>
                  </a:cxn>
                </a:cxnLst>
                <a:rect l="0" t="0" r="r" b="b"/>
                <a:pathLst>
                  <a:path w="7" h="7">
                    <a:moveTo>
                      <a:pt x="3" y="0"/>
                    </a:moveTo>
                    <a:cubicBezTo>
                      <a:pt x="0" y="6"/>
                      <a:pt x="0" y="6"/>
                      <a:pt x="0" y="6"/>
                    </a:cubicBezTo>
                    <a:cubicBezTo>
                      <a:pt x="2" y="6"/>
                      <a:pt x="3" y="7"/>
                      <a:pt x="4" y="7"/>
                    </a:cubicBezTo>
                    <a:cubicBezTo>
                      <a:pt x="7" y="2"/>
                      <a:pt x="7" y="2"/>
                      <a:pt x="7" y="2"/>
                    </a:cubicBezTo>
                    <a:cubicBezTo>
                      <a:pt x="6" y="1"/>
                      <a:pt x="4"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91" name="Freeform 38"/>
              <p:cNvSpPr/>
              <p:nvPr/>
            </p:nvSpPr>
            <p:spPr bwMode="auto">
              <a:xfrm>
                <a:off x="4694238" y="1970088"/>
                <a:ext cx="25400" cy="30163"/>
              </a:xfrm>
              <a:custGeom>
                <a:avLst/>
                <a:gdLst>
                  <a:gd name="T0" fmla="*/ 3 w 7"/>
                  <a:gd name="T1" fmla="*/ 0 h 8"/>
                  <a:gd name="T2" fmla="*/ 0 w 7"/>
                  <a:gd name="T3" fmla="*/ 5 h 8"/>
                  <a:gd name="T4" fmla="*/ 3 w 7"/>
                  <a:gd name="T5" fmla="*/ 8 h 8"/>
                  <a:gd name="T6" fmla="*/ 7 w 7"/>
                  <a:gd name="T7" fmla="*/ 3 h 8"/>
                  <a:gd name="T8" fmla="*/ 3 w 7"/>
                  <a:gd name="T9" fmla="*/ 0 h 8"/>
                </a:gdLst>
                <a:ahLst/>
                <a:cxnLst>
                  <a:cxn ang="0">
                    <a:pos x="T0" y="T1"/>
                  </a:cxn>
                  <a:cxn ang="0">
                    <a:pos x="T2" y="T3"/>
                  </a:cxn>
                  <a:cxn ang="0">
                    <a:pos x="T4" y="T5"/>
                  </a:cxn>
                  <a:cxn ang="0">
                    <a:pos x="T6" y="T7"/>
                  </a:cxn>
                  <a:cxn ang="0">
                    <a:pos x="T8" y="T9"/>
                  </a:cxn>
                </a:cxnLst>
                <a:rect l="0" t="0" r="r" b="b"/>
                <a:pathLst>
                  <a:path w="7" h="8">
                    <a:moveTo>
                      <a:pt x="3" y="0"/>
                    </a:moveTo>
                    <a:cubicBezTo>
                      <a:pt x="0" y="5"/>
                      <a:pt x="0" y="5"/>
                      <a:pt x="0" y="5"/>
                    </a:cubicBezTo>
                    <a:cubicBezTo>
                      <a:pt x="1" y="6"/>
                      <a:pt x="2" y="7"/>
                      <a:pt x="3" y="8"/>
                    </a:cubicBezTo>
                    <a:cubicBezTo>
                      <a:pt x="7" y="3"/>
                      <a:pt x="7" y="3"/>
                      <a:pt x="7" y="3"/>
                    </a:cubicBezTo>
                    <a:cubicBezTo>
                      <a:pt x="6" y="2"/>
                      <a:pt x="5" y="1"/>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92" name="Freeform 39"/>
              <p:cNvSpPr/>
              <p:nvPr/>
            </p:nvSpPr>
            <p:spPr bwMode="auto">
              <a:xfrm>
                <a:off x="4730750" y="2000251"/>
                <a:ext cx="30163" cy="30163"/>
              </a:xfrm>
              <a:custGeom>
                <a:avLst/>
                <a:gdLst>
                  <a:gd name="T0" fmla="*/ 4 w 8"/>
                  <a:gd name="T1" fmla="*/ 0 h 8"/>
                  <a:gd name="T2" fmla="*/ 0 w 8"/>
                  <a:gd name="T3" fmla="*/ 5 h 8"/>
                  <a:gd name="T4" fmla="*/ 3 w 8"/>
                  <a:gd name="T5" fmla="*/ 8 h 8"/>
                  <a:gd name="T6" fmla="*/ 8 w 8"/>
                  <a:gd name="T7" fmla="*/ 4 h 8"/>
                  <a:gd name="T8" fmla="*/ 4 w 8"/>
                  <a:gd name="T9" fmla="*/ 0 h 8"/>
                </a:gdLst>
                <a:ahLst/>
                <a:cxnLst>
                  <a:cxn ang="0">
                    <a:pos x="T0" y="T1"/>
                  </a:cxn>
                  <a:cxn ang="0">
                    <a:pos x="T2" y="T3"/>
                  </a:cxn>
                  <a:cxn ang="0">
                    <a:pos x="T4" y="T5"/>
                  </a:cxn>
                  <a:cxn ang="0">
                    <a:pos x="T6" y="T7"/>
                  </a:cxn>
                  <a:cxn ang="0">
                    <a:pos x="T8" y="T9"/>
                  </a:cxn>
                </a:cxnLst>
                <a:rect l="0" t="0" r="r" b="b"/>
                <a:pathLst>
                  <a:path w="8" h="8">
                    <a:moveTo>
                      <a:pt x="4" y="0"/>
                    </a:moveTo>
                    <a:cubicBezTo>
                      <a:pt x="0" y="5"/>
                      <a:pt x="0" y="5"/>
                      <a:pt x="0" y="5"/>
                    </a:cubicBezTo>
                    <a:cubicBezTo>
                      <a:pt x="1" y="6"/>
                      <a:pt x="2" y="7"/>
                      <a:pt x="3" y="8"/>
                    </a:cubicBezTo>
                    <a:cubicBezTo>
                      <a:pt x="8" y="4"/>
                      <a:pt x="8" y="4"/>
                      <a:pt x="8" y="4"/>
                    </a:cubicBezTo>
                    <a:cubicBezTo>
                      <a:pt x="7" y="3"/>
                      <a:pt x="6" y="2"/>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93" name="Freeform 40"/>
              <p:cNvSpPr/>
              <p:nvPr/>
            </p:nvSpPr>
            <p:spPr bwMode="auto">
              <a:xfrm>
                <a:off x="4765675" y="2041526"/>
                <a:ext cx="30163" cy="26988"/>
              </a:xfrm>
              <a:custGeom>
                <a:avLst/>
                <a:gdLst>
                  <a:gd name="T0" fmla="*/ 5 w 8"/>
                  <a:gd name="T1" fmla="*/ 0 h 7"/>
                  <a:gd name="T2" fmla="*/ 0 w 8"/>
                  <a:gd name="T3" fmla="*/ 4 h 7"/>
                  <a:gd name="T4" fmla="*/ 2 w 8"/>
                  <a:gd name="T5" fmla="*/ 7 h 7"/>
                  <a:gd name="T6" fmla="*/ 8 w 8"/>
                  <a:gd name="T7" fmla="*/ 4 h 7"/>
                  <a:gd name="T8" fmla="*/ 5 w 8"/>
                  <a:gd name="T9" fmla="*/ 0 h 7"/>
                </a:gdLst>
                <a:ahLst/>
                <a:cxnLst>
                  <a:cxn ang="0">
                    <a:pos x="T0" y="T1"/>
                  </a:cxn>
                  <a:cxn ang="0">
                    <a:pos x="T2" y="T3"/>
                  </a:cxn>
                  <a:cxn ang="0">
                    <a:pos x="T4" y="T5"/>
                  </a:cxn>
                  <a:cxn ang="0">
                    <a:pos x="T6" y="T7"/>
                  </a:cxn>
                  <a:cxn ang="0">
                    <a:pos x="T8" y="T9"/>
                  </a:cxn>
                </a:cxnLst>
                <a:rect l="0" t="0" r="r" b="b"/>
                <a:pathLst>
                  <a:path w="8" h="7">
                    <a:moveTo>
                      <a:pt x="5" y="0"/>
                    </a:moveTo>
                    <a:cubicBezTo>
                      <a:pt x="0" y="4"/>
                      <a:pt x="0" y="4"/>
                      <a:pt x="0" y="4"/>
                    </a:cubicBezTo>
                    <a:cubicBezTo>
                      <a:pt x="1" y="5"/>
                      <a:pt x="1" y="6"/>
                      <a:pt x="2" y="7"/>
                    </a:cubicBezTo>
                    <a:cubicBezTo>
                      <a:pt x="8" y="4"/>
                      <a:pt x="8" y="4"/>
                      <a:pt x="8" y="4"/>
                    </a:cubicBezTo>
                    <a:cubicBezTo>
                      <a:pt x="7" y="2"/>
                      <a:pt x="6" y="1"/>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94" name="Freeform 41"/>
              <p:cNvSpPr/>
              <p:nvPr/>
            </p:nvSpPr>
            <p:spPr bwMode="auto">
              <a:xfrm>
                <a:off x="4791075" y="2087563"/>
                <a:ext cx="26988" cy="25400"/>
              </a:xfrm>
              <a:custGeom>
                <a:avLst/>
                <a:gdLst>
                  <a:gd name="T0" fmla="*/ 5 w 7"/>
                  <a:gd name="T1" fmla="*/ 0 h 7"/>
                  <a:gd name="T2" fmla="*/ 0 w 7"/>
                  <a:gd name="T3" fmla="*/ 3 h 7"/>
                  <a:gd name="T4" fmla="*/ 1 w 7"/>
                  <a:gd name="T5" fmla="*/ 7 h 7"/>
                  <a:gd name="T6" fmla="*/ 7 w 7"/>
                  <a:gd name="T7" fmla="*/ 4 h 7"/>
                  <a:gd name="T8" fmla="*/ 5 w 7"/>
                  <a:gd name="T9" fmla="*/ 0 h 7"/>
                </a:gdLst>
                <a:ahLst/>
                <a:cxnLst>
                  <a:cxn ang="0">
                    <a:pos x="T0" y="T1"/>
                  </a:cxn>
                  <a:cxn ang="0">
                    <a:pos x="T2" y="T3"/>
                  </a:cxn>
                  <a:cxn ang="0">
                    <a:pos x="T4" y="T5"/>
                  </a:cxn>
                  <a:cxn ang="0">
                    <a:pos x="T6" y="T7"/>
                  </a:cxn>
                  <a:cxn ang="0">
                    <a:pos x="T8" y="T9"/>
                  </a:cxn>
                </a:cxnLst>
                <a:rect l="0" t="0" r="r" b="b"/>
                <a:pathLst>
                  <a:path w="7" h="7">
                    <a:moveTo>
                      <a:pt x="5" y="0"/>
                    </a:moveTo>
                    <a:cubicBezTo>
                      <a:pt x="0" y="3"/>
                      <a:pt x="0" y="3"/>
                      <a:pt x="0" y="3"/>
                    </a:cubicBezTo>
                    <a:cubicBezTo>
                      <a:pt x="0" y="4"/>
                      <a:pt x="1" y="5"/>
                      <a:pt x="1" y="7"/>
                    </a:cubicBezTo>
                    <a:cubicBezTo>
                      <a:pt x="7" y="4"/>
                      <a:pt x="7" y="4"/>
                      <a:pt x="7" y="4"/>
                    </a:cubicBezTo>
                    <a:cubicBezTo>
                      <a:pt x="7" y="3"/>
                      <a:pt x="6" y="1"/>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95" name="Freeform 42"/>
              <p:cNvSpPr/>
              <p:nvPr/>
            </p:nvSpPr>
            <p:spPr bwMode="auto">
              <a:xfrm>
                <a:off x="4806950" y="2136776"/>
                <a:ext cx="25400" cy="22225"/>
              </a:xfrm>
              <a:custGeom>
                <a:avLst/>
                <a:gdLst>
                  <a:gd name="T0" fmla="*/ 6 w 7"/>
                  <a:gd name="T1" fmla="*/ 0 h 6"/>
                  <a:gd name="T2" fmla="*/ 0 w 7"/>
                  <a:gd name="T3" fmla="*/ 2 h 6"/>
                  <a:gd name="T4" fmla="*/ 1 w 7"/>
                  <a:gd name="T5" fmla="*/ 6 h 6"/>
                  <a:gd name="T6" fmla="*/ 7 w 7"/>
                  <a:gd name="T7" fmla="*/ 4 h 6"/>
                  <a:gd name="T8" fmla="*/ 6 w 7"/>
                  <a:gd name="T9" fmla="*/ 0 h 6"/>
                </a:gdLst>
                <a:ahLst/>
                <a:cxnLst>
                  <a:cxn ang="0">
                    <a:pos x="T0" y="T1"/>
                  </a:cxn>
                  <a:cxn ang="0">
                    <a:pos x="T2" y="T3"/>
                  </a:cxn>
                  <a:cxn ang="0">
                    <a:pos x="T4" y="T5"/>
                  </a:cxn>
                  <a:cxn ang="0">
                    <a:pos x="T6" y="T7"/>
                  </a:cxn>
                  <a:cxn ang="0">
                    <a:pos x="T8" y="T9"/>
                  </a:cxn>
                </a:cxnLst>
                <a:rect l="0" t="0" r="r" b="b"/>
                <a:pathLst>
                  <a:path w="7" h="6">
                    <a:moveTo>
                      <a:pt x="6" y="0"/>
                    </a:moveTo>
                    <a:cubicBezTo>
                      <a:pt x="0" y="2"/>
                      <a:pt x="0" y="2"/>
                      <a:pt x="0" y="2"/>
                    </a:cubicBezTo>
                    <a:cubicBezTo>
                      <a:pt x="1" y="3"/>
                      <a:pt x="1" y="4"/>
                      <a:pt x="1" y="6"/>
                    </a:cubicBezTo>
                    <a:cubicBezTo>
                      <a:pt x="7" y="4"/>
                      <a:pt x="7" y="4"/>
                      <a:pt x="7" y="4"/>
                    </a:cubicBezTo>
                    <a:cubicBezTo>
                      <a:pt x="7" y="3"/>
                      <a:pt x="7" y="1"/>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96" name="Freeform 43"/>
              <p:cNvSpPr/>
              <p:nvPr/>
            </p:nvSpPr>
            <p:spPr bwMode="auto">
              <a:xfrm>
                <a:off x="4818063" y="2189163"/>
                <a:ext cx="22225" cy="19050"/>
              </a:xfrm>
              <a:custGeom>
                <a:avLst/>
                <a:gdLst>
                  <a:gd name="T0" fmla="*/ 6 w 6"/>
                  <a:gd name="T1" fmla="*/ 0 h 5"/>
                  <a:gd name="T2" fmla="*/ 0 w 6"/>
                  <a:gd name="T3" fmla="*/ 0 h 5"/>
                  <a:gd name="T4" fmla="*/ 0 w 6"/>
                  <a:gd name="T5" fmla="*/ 5 h 5"/>
                  <a:gd name="T6" fmla="*/ 6 w 6"/>
                  <a:gd name="T7" fmla="*/ 4 h 5"/>
                  <a:gd name="T8" fmla="*/ 6 w 6"/>
                  <a:gd name="T9" fmla="*/ 0 h 5"/>
                </a:gdLst>
                <a:ahLst/>
                <a:cxnLst>
                  <a:cxn ang="0">
                    <a:pos x="T0" y="T1"/>
                  </a:cxn>
                  <a:cxn ang="0">
                    <a:pos x="T2" y="T3"/>
                  </a:cxn>
                  <a:cxn ang="0">
                    <a:pos x="T4" y="T5"/>
                  </a:cxn>
                  <a:cxn ang="0">
                    <a:pos x="T6" y="T7"/>
                  </a:cxn>
                  <a:cxn ang="0">
                    <a:pos x="T8" y="T9"/>
                  </a:cxn>
                </a:cxnLst>
                <a:rect l="0" t="0" r="r" b="b"/>
                <a:pathLst>
                  <a:path w="6" h="5">
                    <a:moveTo>
                      <a:pt x="6" y="0"/>
                    </a:moveTo>
                    <a:cubicBezTo>
                      <a:pt x="0" y="0"/>
                      <a:pt x="0" y="0"/>
                      <a:pt x="0" y="0"/>
                    </a:cubicBezTo>
                    <a:cubicBezTo>
                      <a:pt x="0" y="2"/>
                      <a:pt x="0" y="3"/>
                      <a:pt x="0" y="5"/>
                    </a:cubicBezTo>
                    <a:cubicBezTo>
                      <a:pt x="6" y="4"/>
                      <a:pt x="6" y="4"/>
                      <a:pt x="6" y="4"/>
                    </a:cubicBezTo>
                    <a:cubicBezTo>
                      <a:pt x="6" y="3"/>
                      <a:pt x="6" y="1"/>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97" name="Freeform 44"/>
              <p:cNvSpPr/>
              <p:nvPr/>
            </p:nvSpPr>
            <p:spPr bwMode="auto">
              <a:xfrm>
                <a:off x="4814888" y="2238376"/>
                <a:ext cx="25400" cy="17463"/>
              </a:xfrm>
              <a:custGeom>
                <a:avLst/>
                <a:gdLst>
                  <a:gd name="T0" fmla="*/ 7 w 7"/>
                  <a:gd name="T1" fmla="*/ 1 h 5"/>
                  <a:gd name="T2" fmla="*/ 1 w 7"/>
                  <a:gd name="T3" fmla="*/ 0 h 5"/>
                  <a:gd name="T4" fmla="*/ 0 w 7"/>
                  <a:gd name="T5" fmla="*/ 4 h 5"/>
                  <a:gd name="T6" fmla="*/ 6 w 7"/>
                  <a:gd name="T7" fmla="*/ 5 h 5"/>
                  <a:gd name="T8" fmla="*/ 7 w 7"/>
                  <a:gd name="T9" fmla="*/ 1 h 5"/>
                </a:gdLst>
                <a:ahLst/>
                <a:cxnLst>
                  <a:cxn ang="0">
                    <a:pos x="T0" y="T1"/>
                  </a:cxn>
                  <a:cxn ang="0">
                    <a:pos x="T2" y="T3"/>
                  </a:cxn>
                  <a:cxn ang="0">
                    <a:pos x="T4" y="T5"/>
                  </a:cxn>
                  <a:cxn ang="0">
                    <a:pos x="T6" y="T7"/>
                  </a:cxn>
                  <a:cxn ang="0">
                    <a:pos x="T8" y="T9"/>
                  </a:cxn>
                </a:cxnLst>
                <a:rect l="0" t="0" r="r" b="b"/>
                <a:pathLst>
                  <a:path w="7" h="5">
                    <a:moveTo>
                      <a:pt x="7" y="1"/>
                    </a:moveTo>
                    <a:cubicBezTo>
                      <a:pt x="1" y="0"/>
                      <a:pt x="1" y="0"/>
                      <a:pt x="1" y="0"/>
                    </a:cubicBezTo>
                    <a:cubicBezTo>
                      <a:pt x="0" y="1"/>
                      <a:pt x="0" y="3"/>
                      <a:pt x="0" y="4"/>
                    </a:cubicBezTo>
                    <a:cubicBezTo>
                      <a:pt x="6" y="5"/>
                      <a:pt x="6" y="5"/>
                      <a:pt x="6" y="5"/>
                    </a:cubicBezTo>
                    <a:cubicBezTo>
                      <a:pt x="7" y="4"/>
                      <a:pt x="7" y="2"/>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98" name="Freeform 45"/>
              <p:cNvSpPr/>
              <p:nvPr/>
            </p:nvSpPr>
            <p:spPr bwMode="auto">
              <a:xfrm>
                <a:off x="4802188" y="2286001"/>
                <a:ext cx="26988" cy="23813"/>
              </a:xfrm>
              <a:custGeom>
                <a:avLst/>
                <a:gdLst>
                  <a:gd name="T0" fmla="*/ 7 w 7"/>
                  <a:gd name="T1" fmla="*/ 1 h 6"/>
                  <a:gd name="T2" fmla="*/ 1 w 7"/>
                  <a:gd name="T3" fmla="*/ 0 h 6"/>
                  <a:gd name="T4" fmla="*/ 0 w 7"/>
                  <a:gd name="T5" fmla="*/ 4 h 6"/>
                  <a:gd name="T6" fmla="*/ 6 w 7"/>
                  <a:gd name="T7" fmla="*/ 6 h 6"/>
                  <a:gd name="T8" fmla="*/ 7 w 7"/>
                  <a:gd name="T9" fmla="*/ 1 h 6"/>
                </a:gdLst>
                <a:ahLst/>
                <a:cxnLst>
                  <a:cxn ang="0">
                    <a:pos x="T0" y="T1"/>
                  </a:cxn>
                  <a:cxn ang="0">
                    <a:pos x="T2" y="T3"/>
                  </a:cxn>
                  <a:cxn ang="0">
                    <a:pos x="T4" y="T5"/>
                  </a:cxn>
                  <a:cxn ang="0">
                    <a:pos x="T6" y="T7"/>
                  </a:cxn>
                  <a:cxn ang="0">
                    <a:pos x="T8" y="T9"/>
                  </a:cxn>
                </a:cxnLst>
                <a:rect l="0" t="0" r="r" b="b"/>
                <a:pathLst>
                  <a:path w="7" h="6">
                    <a:moveTo>
                      <a:pt x="7" y="1"/>
                    </a:moveTo>
                    <a:cubicBezTo>
                      <a:pt x="1" y="0"/>
                      <a:pt x="1" y="0"/>
                      <a:pt x="1" y="0"/>
                    </a:cubicBezTo>
                    <a:cubicBezTo>
                      <a:pt x="1" y="1"/>
                      <a:pt x="0" y="2"/>
                      <a:pt x="0" y="4"/>
                    </a:cubicBezTo>
                    <a:cubicBezTo>
                      <a:pt x="6" y="6"/>
                      <a:pt x="6" y="6"/>
                      <a:pt x="6" y="6"/>
                    </a:cubicBezTo>
                    <a:cubicBezTo>
                      <a:pt x="7" y="4"/>
                      <a:pt x="7" y="3"/>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99" name="Freeform 46"/>
              <p:cNvSpPr/>
              <p:nvPr/>
            </p:nvSpPr>
            <p:spPr bwMode="auto">
              <a:xfrm>
                <a:off x="4779963" y="2332038"/>
                <a:ext cx="30163" cy="25400"/>
              </a:xfrm>
              <a:custGeom>
                <a:avLst/>
                <a:gdLst>
                  <a:gd name="T0" fmla="*/ 8 w 8"/>
                  <a:gd name="T1" fmla="*/ 3 h 7"/>
                  <a:gd name="T2" fmla="*/ 3 w 8"/>
                  <a:gd name="T3" fmla="*/ 0 h 7"/>
                  <a:gd name="T4" fmla="*/ 0 w 8"/>
                  <a:gd name="T5" fmla="*/ 3 h 7"/>
                  <a:gd name="T6" fmla="*/ 6 w 8"/>
                  <a:gd name="T7" fmla="*/ 7 h 7"/>
                  <a:gd name="T8" fmla="*/ 8 w 8"/>
                  <a:gd name="T9" fmla="*/ 3 h 7"/>
                </a:gdLst>
                <a:ahLst/>
                <a:cxnLst>
                  <a:cxn ang="0">
                    <a:pos x="T0" y="T1"/>
                  </a:cxn>
                  <a:cxn ang="0">
                    <a:pos x="T2" y="T3"/>
                  </a:cxn>
                  <a:cxn ang="0">
                    <a:pos x="T4" y="T5"/>
                  </a:cxn>
                  <a:cxn ang="0">
                    <a:pos x="T6" y="T7"/>
                  </a:cxn>
                  <a:cxn ang="0">
                    <a:pos x="T8" y="T9"/>
                  </a:cxn>
                </a:cxnLst>
                <a:rect l="0" t="0" r="r" b="b"/>
                <a:pathLst>
                  <a:path w="8" h="7">
                    <a:moveTo>
                      <a:pt x="8" y="3"/>
                    </a:moveTo>
                    <a:cubicBezTo>
                      <a:pt x="3" y="0"/>
                      <a:pt x="3" y="0"/>
                      <a:pt x="3" y="0"/>
                    </a:cubicBezTo>
                    <a:cubicBezTo>
                      <a:pt x="2" y="1"/>
                      <a:pt x="1" y="2"/>
                      <a:pt x="0" y="3"/>
                    </a:cubicBezTo>
                    <a:cubicBezTo>
                      <a:pt x="6" y="7"/>
                      <a:pt x="6" y="7"/>
                      <a:pt x="6" y="7"/>
                    </a:cubicBezTo>
                    <a:cubicBezTo>
                      <a:pt x="7" y="5"/>
                      <a:pt x="8" y="4"/>
                      <a:pt x="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00" name="Freeform 47"/>
              <p:cNvSpPr/>
              <p:nvPr/>
            </p:nvSpPr>
            <p:spPr bwMode="auto">
              <a:xfrm>
                <a:off x="4754563" y="2373313"/>
                <a:ext cx="30163" cy="25400"/>
              </a:xfrm>
              <a:custGeom>
                <a:avLst/>
                <a:gdLst>
                  <a:gd name="T0" fmla="*/ 8 w 8"/>
                  <a:gd name="T1" fmla="*/ 3 h 7"/>
                  <a:gd name="T2" fmla="*/ 3 w 8"/>
                  <a:gd name="T3" fmla="*/ 0 h 7"/>
                  <a:gd name="T4" fmla="*/ 0 w 8"/>
                  <a:gd name="T5" fmla="*/ 3 h 7"/>
                  <a:gd name="T6" fmla="*/ 5 w 8"/>
                  <a:gd name="T7" fmla="*/ 7 h 7"/>
                  <a:gd name="T8" fmla="*/ 8 w 8"/>
                  <a:gd name="T9" fmla="*/ 3 h 7"/>
                </a:gdLst>
                <a:ahLst/>
                <a:cxnLst>
                  <a:cxn ang="0">
                    <a:pos x="T0" y="T1"/>
                  </a:cxn>
                  <a:cxn ang="0">
                    <a:pos x="T2" y="T3"/>
                  </a:cxn>
                  <a:cxn ang="0">
                    <a:pos x="T4" y="T5"/>
                  </a:cxn>
                  <a:cxn ang="0">
                    <a:pos x="T6" y="T7"/>
                  </a:cxn>
                  <a:cxn ang="0">
                    <a:pos x="T8" y="T9"/>
                  </a:cxn>
                </a:cxnLst>
                <a:rect l="0" t="0" r="r" b="b"/>
                <a:pathLst>
                  <a:path w="8" h="7">
                    <a:moveTo>
                      <a:pt x="8" y="3"/>
                    </a:moveTo>
                    <a:cubicBezTo>
                      <a:pt x="3" y="0"/>
                      <a:pt x="3" y="0"/>
                      <a:pt x="3" y="0"/>
                    </a:cubicBezTo>
                    <a:cubicBezTo>
                      <a:pt x="2" y="1"/>
                      <a:pt x="1" y="2"/>
                      <a:pt x="0" y="3"/>
                    </a:cubicBezTo>
                    <a:cubicBezTo>
                      <a:pt x="5" y="7"/>
                      <a:pt x="5" y="7"/>
                      <a:pt x="5" y="7"/>
                    </a:cubicBezTo>
                    <a:cubicBezTo>
                      <a:pt x="6" y="6"/>
                      <a:pt x="7" y="5"/>
                      <a:pt x="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01" name="Freeform 48"/>
              <p:cNvSpPr/>
              <p:nvPr/>
            </p:nvSpPr>
            <p:spPr bwMode="auto">
              <a:xfrm>
                <a:off x="4719638" y="2406651"/>
                <a:ext cx="26988" cy="30163"/>
              </a:xfrm>
              <a:custGeom>
                <a:avLst/>
                <a:gdLst>
                  <a:gd name="T0" fmla="*/ 7 w 7"/>
                  <a:gd name="T1" fmla="*/ 5 h 8"/>
                  <a:gd name="T2" fmla="*/ 3 w 7"/>
                  <a:gd name="T3" fmla="*/ 0 h 8"/>
                  <a:gd name="T4" fmla="*/ 0 w 7"/>
                  <a:gd name="T5" fmla="*/ 3 h 8"/>
                  <a:gd name="T6" fmla="*/ 4 w 7"/>
                  <a:gd name="T7" fmla="*/ 8 h 8"/>
                  <a:gd name="T8" fmla="*/ 7 w 7"/>
                  <a:gd name="T9" fmla="*/ 5 h 8"/>
                </a:gdLst>
                <a:ahLst/>
                <a:cxnLst>
                  <a:cxn ang="0">
                    <a:pos x="T0" y="T1"/>
                  </a:cxn>
                  <a:cxn ang="0">
                    <a:pos x="T2" y="T3"/>
                  </a:cxn>
                  <a:cxn ang="0">
                    <a:pos x="T4" y="T5"/>
                  </a:cxn>
                  <a:cxn ang="0">
                    <a:pos x="T6" y="T7"/>
                  </a:cxn>
                  <a:cxn ang="0">
                    <a:pos x="T8" y="T9"/>
                  </a:cxn>
                </a:cxnLst>
                <a:rect l="0" t="0" r="r" b="b"/>
                <a:pathLst>
                  <a:path w="7" h="8">
                    <a:moveTo>
                      <a:pt x="7" y="5"/>
                    </a:moveTo>
                    <a:cubicBezTo>
                      <a:pt x="3" y="0"/>
                      <a:pt x="3" y="0"/>
                      <a:pt x="3" y="0"/>
                    </a:cubicBezTo>
                    <a:cubicBezTo>
                      <a:pt x="2" y="1"/>
                      <a:pt x="1" y="2"/>
                      <a:pt x="0" y="3"/>
                    </a:cubicBezTo>
                    <a:cubicBezTo>
                      <a:pt x="4" y="8"/>
                      <a:pt x="4" y="8"/>
                      <a:pt x="4" y="8"/>
                    </a:cubicBezTo>
                    <a:cubicBezTo>
                      <a:pt x="5" y="7"/>
                      <a:pt x="6" y="6"/>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02" name="Freeform 49"/>
              <p:cNvSpPr/>
              <p:nvPr/>
            </p:nvSpPr>
            <p:spPr bwMode="auto">
              <a:xfrm>
                <a:off x="4678363" y="2436813"/>
                <a:ext cx="26988" cy="30163"/>
              </a:xfrm>
              <a:custGeom>
                <a:avLst/>
                <a:gdLst>
                  <a:gd name="T0" fmla="*/ 7 w 7"/>
                  <a:gd name="T1" fmla="*/ 5 h 8"/>
                  <a:gd name="T2" fmla="*/ 4 w 7"/>
                  <a:gd name="T3" fmla="*/ 0 h 8"/>
                  <a:gd name="T4" fmla="*/ 0 w 7"/>
                  <a:gd name="T5" fmla="*/ 2 h 8"/>
                  <a:gd name="T6" fmla="*/ 3 w 7"/>
                  <a:gd name="T7" fmla="*/ 8 h 8"/>
                  <a:gd name="T8" fmla="*/ 7 w 7"/>
                  <a:gd name="T9" fmla="*/ 5 h 8"/>
                </a:gdLst>
                <a:ahLst/>
                <a:cxnLst>
                  <a:cxn ang="0">
                    <a:pos x="T0" y="T1"/>
                  </a:cxn>
                  <a:cxn ang="0">
                    <a:pos x="T2" y="T3"/>
                  </a:cxn>
                  <a:cxn ang="0">
                    <a:pos x="T4" y="T5"/>
                  </a:cxn>
                  <a:cxn ang="0">
                    <a:pos x="T6" y="T7"/>
                  </a:cxn>
                  <a:cxn ang="0">
                    <a:pos x="T8" y="T9"/>
                  </a:cxn>
                </a:cxnLst>
                <a:rect l="0" t="0" r="r" b="b"/>
                <a:pathLst>
                  <a:path w="7" h="8">
                    <a:moveTo>
                      <a:pt x="7" y="5"/>
                    </a:moveTo>
                    <a:cubicBezTo>
                      <a:pt x="4" y="0"/>
                      <a:pt x="4" y="0"/>
                      <a:pt x="4" y="0"/>
                    </a:cubicBezTo>
                    <a:cubicBezTo>
                      <a:pt x="3" y="1"/>
                      <a:pt x="1" y="1"/>
                      <a:pt x="0" y="2"/>
                    </a:cubicBezTo>
                    <a:cubicBezTo>
                      <a:pt x="3" y="8"/>
                      <a:pt x="3" y="8"/>
                      <a:pt x="3" y="8"/>
                    </a:cubicBezTo>
                    <a:cubicBezTo>
                      <a:pt x="5" y="7"/>
                      <a:pt x="6" y="6"/>
                      <a:pt x="7"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03" name="Freeform 50"/>
              <p:cNvSpPr/>
              <p:nvPr/>
            </p:nvSpPr>
            <p:spPr bwMode="auto">
              <a:xfrm>
                <a:off x="4633913" y="2459038"/>
                <a:ext cx="25400" cy="26988"/>
              </a:xfrm>
              <a:custGeom>
                <a:avLst/>
                <a:gdLst>
                  <a:gd name="T0" fmla="*/ 7 w 7"/>
                  <a:gd name="T1" fmla="*/ 6 h 7"/>
                  <a:gd name="T2" fmla="*/ 4 w 7"/>
                  <a:gd name="T3" fmla="*/ 0 h 7"/>
                  <a:gd name="T4" fmla="*/ 0 w 7"/>
                  <a:gd name="T5" fmla="*/ 1 h 7"/>
                  <a:gd name="T6" fmla="*/ 2 w 7"/>
                  <a:gd name="T7" fmla="*/ 7 h 7"/>
                  <a:gd name="T8" fmla="*/ 7 w 7"/>
                  <a:gd name="T9" fmla="*/ 6 h 7"/>
                </a:gdLst>
                <a:ahLst/>
                <a:cxnLst>
                  <a:cxn ang="0">
                    <a:pos x="T0" y="T1"/>
                  </a:cxn>
                  <a:cxn ang="0">
                    <a:pos x="T2" y="T3"/>
                  </a:cxn>
                  <a:cxn ang="0">
                    <a:pos x="T4" y="T5"/>
                  </a:cxn>
                  <a:cxn ang="0">
                    <a:pos x="T6" y="T7"/>
                  </a:cxn>
                  <a:cxn ang="0">
                    <a:pos x="T8" y="T9"/>
                  </a:cxn>
                </a:cxnLst>
                <a:rect l="0" t="0" r="r" b="b"/>
                <a:pathLst>
                  <a:path w="7" h="7">
                    <a:moveTo>
                      <a:pt x="7" y="6"/>
                    </a:moveTo>
                    <a:cubicBezTo>
                      <a:pt x="4" y="0"/>
                      <a:pt x="4" y="0"/>
                      <a:pt x="4" y="0"/>
                    </a:cubicBezTo>
                    <a:cubicBezTo>
                      <a:pt x="3" y="0"/>
                      <a:pt x="2" y="1"/>
                      <a:pt x="0" y="1"/>
                    </a:cubicBezTo>
                    <a:cubicBezTo>
                      <a:pt x="2" y="7"/>
                      <a:pt x="2" y="7"/>
                      <a:pt x="2" y="7"/>
                    </a:cubicBezTo>
                    <a:cubicBezTo>
                      <a:pt x="4" y="7"/>
                      <a:pt x="5" y="6"/>
                      <a:pt x="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04" name="Freeform 51"/>
              <p:cNvSpPr/>
              <p:nvPr/>
            </p:nvSpPr>
            <p:spPr bwMode="auto">
              <a:xfrm>
                <a:off x="4587875" y="2470151"/>
                <a:ext cx="19050" cy="26988"/>
              </a:xfrm>
              <a:custGeom>
                <a:avLst/>
                <a:gdLst>
                  <a:gd name="T0" fmla="*/ 5 w 5"/>
                  <a:gd name="T1" fmla="*/ 6 h 7"/>
                  <a:gd name="T2" fmla="*/ 4 w 5"/>
                  <a:gd name="T3" fmla="*/ 0 h 7"/>
                  <a:gd name="T4" fmla="*/ 0 w 5"/>
                  <a:gd name="T5" fmla="*/ 1 h 7"/>
                  <a:gd name="T6" fmla="*/ 1 w 5"/>
                  <a:gd name="T7" fmla="*/ 7 h 7"/>
                  <a:gd name="T8" fmla="*/ 5 w 5"/>
                  <a:gd name="T9" fmla="*/ 6 h 7"/>
                </a:gdLst>
                <a:ahLst/>
                <a:cxnLst>
                  <a:cxn ang="0">
                    <a:pos x="T0" y="T1"/>
                  </a:cxn>
                  <a:cxn ang="0">
                    <a:pos x="T2" y="T3"/>
                  </a:cxn>
                  <a:cxn ang="0">
                    <a:pos x="T4" y="T5"/>
                  </a:cxn>
                  <a:cxn ang="0">
                    <a:pos x="T6" y="T7"/>
                  </a:cxn>
                  <a:cxn ang="0">
                    <a:pos x="T8" y="T9"/>
                  </a:cxn>
                </a:cxnLst>
                <a:rect l="0" t="0" r="r" b="b"/>
                <a:pathLst>
                  <a:path w="5" h="7">
                    <a:moveTo>
                      <a:pt x="5" y="6"/>
                    </a:moveTo>
                    <a:cubicBezTo>
                      <a:pt x="4" y="0"/>
                      <a:pt x="4" y="0"/>
                      <a:pt x="4" y="0"/>
                    </a:cubicBezTo>
                    <a:cubicBezTo>
                      <a:pt x="3" y="0"/>
                      <a:pt x="1" y="1"/>
                      <a:pt x="0" y="1"/>
                    </a:cubicBezTo>
                    <a:cubicBezTo>
                      <a:pt x="1" y="7"/>
                      <a:pt x="1" y="7"/>
                      <a:pt x="1" y="7"/>
                    </a:cubicBezTo>
                    <a:cubicBezTo>
                      <a:pt x="2" y="7"/>
                      <a:pt x="4" y="7"/>
                      <a:pt x="5"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05" name="Freeform 52"/>
              <p:cNvSpPr/>
              <p:nvPr/>
            </p:nvSpPr>
            <p:spPr bwMode="auto">
              <a:xfrm>
                <a:off x="4540250" y="2474913"/>
                <a:ext cx="14288" cy="22225"/>
              </a:xfrm>
              <a:custGeom>
                <a:avLst/>
                <a:gdLst>
                  <a:gd name="T0" fmla="*/ 0 w 4"/>
                  <a:gd name="T1" fmla="*/ 0 h 6"/>
                  <a:gd name="T2" fmla="*/ 0 w 4"/>
                  <a:gd name="T3" fmla="*/ 6 h 6"/>
                  <a:gd name="T4" fmla="*/ 4 w 4"/>
                  <a:gd name="T5" fmla="*/ 6 h 6"/>
                  <a:gd name="T6" fmla="*/ 4 w 4"/>
                  <a:gd name="T7" fmla="*/ 0 h 6"/>
                  <a:gd name="T8" fmla="*/ 0 w 4"/>
                  <a:gd name="T9" fmla="*/ 0 h 6"/>
                </a:gdLst>
                <a:ahLst/>
                <a:cxnLst>
                  <a:cxn ang="0">
                    <a:pos x="T0" y="T1"/>
                  </a:cxn>
                  <a:cxn ang="0">
                    <a:pos x="T2" y="T3"/>
                  </a:cxn>
                  <a:cxn ang="0">
                    <a:pos x="T4" y="T5"/>
                  </a:cxn>
                  <a:cxn ang="0">
                    <a:pos x="T6" y="T7"/>
                  </a:cxn>
                  <a:cxn ang="0">
                    <a:pos x="T8" y="T9"/>
                  </a:cxn>
                </a:cxnLst>
                <a:rect l="0" t="0" r="r" b="b"/>
                <a:pathLst>
                  <a:path w="4" h="6">
                    <a:moveTo>
                      <a:pt x="0" y="0"/>
                    </a:moveTo>
                    <a:cubicBezTo>
                      <a:pt x="0" y="6"/>
                      <a:pt x="0" y="6"/>
                      <a:pt x="0" y="6"/>
                    </a:cubicBezTo>
                    <a:cubicBezTo>
                      <a:pt x="1" y="6"/>
                      <a:pt x="3" y="6"/>
                      <a:pt x="4" y="6"/>
                    </a:cubicBezTo>
                    <a:cubicBezTo>
                      <a:pt x="4" y="0"/>
                      <a:pt x="4" y="0"/>
                      <a:pt x="4" y="0"/>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06" name="Freeform 53"/>
              <p:cNvSpPr/>
              <p:nvPr/>
            </p:nvSpPr>
            <p:spPr bwMode="auto">
              <a:xfrm>
                <a:off x="4487863" y="2466976"/>
                <a:ext cx="17463" cy="26988"/>
              </a:xfrm>
              <a:custGeom>
                <a:avLst/>
                <a:gdLst>
                  <a:gd name="T0" fmla="*/ 4 w 5"/>
                  <a:gd name="T1" fmla="*/ 7 h 7"/>
                  <a:gd name="T2" fmla="*/ 5 w 5"/>
                  <a:gd name="T3" fmla="*/ 1 h 7"/>
                  <a:gd name="T4" fmla="*/ 1 w 5"/>
                  <a:gd name="T5" fmla="*/ 0 h 7"/>
                  <a:gd name="T6" fmla="*/ 0 w 5"/>
                  <a:gd name="T7" fmla="*/ 6 h 7"/>
                  <a:gd name="T8" fmla="*/ 4 w 5"/>
                  <a:gd name="T9" fmla="*/ 7 h 7"/>
                </a:gdLst>
                <a:ahLst/>
                <a:cxnLst>
                  <a:cxn ang="0">
                    <a:pos x="T0" y="T1"/>
                  </a:cxn>
                  <a:cxn ang="0">
                    <a:pos x="T2" y="T3"/>
                  </a:cxn>
                  <a:cxn ang="0">
                    <a:pos x="T4" y="T5"/>
                  </a:cxn>
                  <a:cxn ang="0">
                    <a:pos x="T6" y="T7"/>
                  </a:cxn>
                  <a:cxn ang="0">
                    <a:pos x="T8" y="T9"/>
                  </a:cxn>
                </a:cxnLst>
                <a:rect l="0" t="0" r="r" b="b"/>
                <a:pathLst>
                  <a:path w="5" h="7">
                    <a:moveTo>
                      <a:pt x="4" y="7"/>
                    </a:moveTo>
                    <a:cubicBezTo>
                      <a:pt x="5" y="1"/>
                      <a:pt x="5" y="1"/>
                      <a:pt x="5" y="1"/>
                    </a:cubicBezTo>
                    <a:cubicBezTo>
                      <a:pt x="4" y="1"/>
                      <a:pt x="3" y="0"/>
                      <a:pt x="1" y="0"/>
                    </a:cubicBezTo>
                    <a:cubicBezTo>
                      <a:pt x="0" y="6"/>
                      <a:pt x="0" y="6"/>
                      <a:pt x="0" y="6"/>
                    </a:cubicBezTo>
                    <a:cubicBezTo>
                      <a:pt x="1" y="7"/>
                      <a:pt x="3" y="7"/>
                      <a:pt x="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07" name="Freeform 54"/>
              <p:cNvSpPr/>
              <p:nvPr/>
            </p:nvSpPr>
            <p:spPr bwMode="auto">
              <a:xfrm>
                <a:off x="4438650" y="2452688"/>
                <a:ext cx="22225" cy="25400"/>
              </a:xfrm>
              <a:custGeom>
                <a:avLst/>
                <a:gdLst>
                  <a:gd name="T0" fmla="*/ 4 w 6"/>
                  <a:gd name="T1" fmla="*/ 7 h 7"/>
                  <a:gd name="T2" fmla="*/ 6 w 6"/>
                  <a:gd name="T3" fmla="*/ 1 h 7"/>
                  <a:gd name="T4" fmla="*/ 2 w 6"/>
                  <a:gd name="T5" fmla="*/ 0 h 7"/>
                  <a:gd name="T6" fmla="*/ 0 w 6"/>
                  <a:gd name="T7" fmla="*/ 6 h 7"/>
                  <a:gd name="T8" fmla="*/ 4 w 6"/>
                  <a:gd name="T9" fmla="*/ 7 h 7"/>
                </a:gdLst>
                <a:ahLst/>
                <a:cxnLst>
                  <a:cxn ang="0">
                    <a:pos x="T0" y="T1"/>
                  </a:cxn>
                  <a:cxn ang="0">
                    <a:pos x="T2" y="T3"/>
                  </a:cxn>
                  <a:cxn ang="0">
                    <a:pos x="T4" y="T5"/>
                  </a:cxn>
                  <a:cxn ang="0">
                    <a:pos x="T6" y="T7"/>
                  </a:cxn>
                  <a:cxn ang="0">
                    <a:pos x="T8" y="T9"/>
                  </a:cxn>
                </a:cxnLst>
                <a:rect l="0" t="0" r="r" b="b"/>
                <a:pathLst>
                  <a:path w="6" h="7">
                    <a:moveTo>
                      <a:pt x="4" y="7"/>
                    </a:moveTo>
                    <a:cubicBezTo>
                      <a:pt x="6" y="1"/>
                      <a:pt x="6" y="1"/>
                      <a:pt x="6" y="1"/>
                    </a:cubicBezTo>
                    <a:cubicBezTo>
                      <a:pt x="5" y="1"/>
                      <a:pt x="4" y="0"/>
                      <a:pt x="2" y="0"/>
                    </a:cubicBezTo>
                    <a:cubicBezTo>
                      <a:pt x="0" y="6"/>
                      <a:pt x="0" y="6"/>
                      <a:pt x="0" y="6"/>
                    </a:cubicBezTo>
                    <a:cubicBezTo>
                      <a:pt x="1" y="6"/>
                      <a:pt x="2" y="7"/>
                      <a:pt x="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08" name="Freeform 55"/>
              <p:cNvSpPr/>
              <p:nvPr/>
            </p:nvSpPr>
            <p:spPr bwMode="auto">
              <a:xfrm>
                <a:off x="4389438" y="2425701"/>
                <a:ext cx="30163" cy="30163"/>
              </a:xfrm>
              <a:custGeom>
                <a:avLst/>
                <a:gdLst>
                  <a:gd name="T0" fmla="*/ 4 w 8"/>
                  <a:gd name="T1" fmla="*/ 8 h 8"/>
                  <a:gd name="T2" fmla="*/ 8 w 8"/>
                  <a:gd name="T3" fmla="*/ 3 h 8"/>
                  <a:gd name="T4" fmla="*/ 4 w 8"/>
                  <a:gd name="T5" fmla="*/ 0 h 8"/>
                  <a:gd name="T6" fmla="*/ 0 w 8"/>
                  <a:gd name="T7" fmla="*/ 6 h 8"/>
                  <a:gd name="T8" fmla="*/ 4 w 8"/>
                  <a:gd name="T9" fmla="*/ 8 h 8"/>
                </a:gdLst>
                <a:ahLst/>
                <a:cxnLst>
                  <a:cxn ang="0">
                    <a:pos x="T0" y="T1"/>
                  </a:cxn>
                  <a:cxn ang="0">
                    <a:pos x="T2" y="T3"/>
                  </a:cxn>
                  <a:cxn ang="0">
                    <a:pos x="T4" y="T5"/>
                  </a:cxn>
                  <a:cxn ang="0">
                    <a:pos x="T6" y="T7"/>
                  </a:cxn>
                  <a:cxn ang="0">
                    <a:pos x="T8" y="T9"/>
                  </a:cxn>
                </a:cxnLst>
                <a:rect l="0" t="0" r="r" b="b"/>
                <a:pathLst>
                  <a:path w="8" h="8">
                    <a:moveTo>
                      <a:pt x="4" y="8"/>
                    </a:moveTo>
                    <a:cubicBezTo>
                      <a:pt x="8" y="3"/>
                      <a:pt x="8" y="3"/>
                      <a:pt x="8" y="3"/>
                    </a:cubicBezTo>
                    <a:cubicBezTo>
                      <a:pt x="6" y="2"/>
                      <a:pt x="5" y="1"/>
                      <a:pt x="4" y="0"/>
                    </a:cubicBezTo>
                    <a:cubicBezTo>
                      <a:pt x="0" y="6"/>
                      <a:pt x="0" y="6"/>
                      <a:pt x="0" y="6"/>
                    </a:cubicBezTo>
                    <a:cubicBezTo>
                      <a:pt x="2" y="6"/>
                      <a:pt x="3" y="7"/>
                      <a:pt x="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09" name="Freeform 56"/>
              <p:cNvSpPr/>
              <p:nvPr/>
            </p:nvSpPr>
            <p:spPr bwMode="auto">
              <a:xfrm>
                <a:off x="4351338" y="2395538"/>
                <a:ext cx="26988" cy="30163"/>
              </a:xfrm>
              <a:custGeom>
                <a:avLst/>
                <a:gdLst>
                  <a:gd name="T0" fmla="*/ 3 w 7"/>
                  <a:gd name="T1" fmla="*/ 8 h 8"/>
                  <a:gd name="T2" fmla="*/ 7 w 7"/>
                  <a:gd name="T3" fmla="*/ 3 h 8"/>
                  <a:gd name="T4" fmla="*/ 4 w 7"/>
                  <a:gd name="T5" fmla="*/ 0 h 8"/>
                  <a:gd name="T6" fmla="*/ 0 w 7"/>
                  <a:gd name="T7" fmla="*/ 4 h 8"/>
                  <a:gd name="T8" fmla="*/ 3 w 7"/>
                  <a:gd name="T9" fmla="*/ 8 h 8"/>
                </a:gdLst>
                <a:ahLst/>
                <a:cxnLst>
                  <a:cxn ang="0">
                    <a:pos x="T0" y="T1"/>
                  </a:cxn>
                  <a:cxn ang="0">
                    <a:pos x="T2" y="T3"/>
                  </a:cxn>
                  <a:cxn ang="0">
                    <a:pos x="T4" y="T5"/>
                  </a:cxn>
                  <a:cxn ang="0">
                    <a:pos x="T6" y="T7"/>
                  </a:cxn>
                  <a:cxn ang="0">
                    <a:pos x="T8" y="T9"/>
                  </a:cxn>
                </a:cxnLst>
                <a:rect l="0" t="0" r="r" b="b"/>
                <a:pathLst>
                  <a:path w="7" h="8">
                    <a:moveTo>
                      <a:pt x="3" y="8"/>
                    </a:moveTo>
                    <a:cubicBezTo>
                      <a:pt x="7" y="3"/>
                      <a:pt x="7" y="3"/>
                      <a:pt x="7" y="3"/>
                    </a:cubicBezTo>
                    <a:cubicBezTo>
                      <a:pt x="6" y="2"/>
                      <a:pt x="5" y="1"/>
                      <a:pt x="4" y="0"/>
                    </a:cubicBezTo>
                    <a:cubicBezTo>
                      <a:pt x="0" y="4"/>
                      <a:pt x="0" y="4"/>
                      <a:pt x="0" y="4"/>
                    </a:cubicBezTo>
                    <a:cubicBezTo>
                      <a:pt x="1" y="6"/>
                      <a:pt x="2" y="7"/>
                      <a:pt x="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10" name="Freeform 57"/>
              <p:cNvSpPr/>
              <p:nvPr/>
            </p:nvSpPr>
            <p:spPr bwMode="auto">
              <a:xfrm>
                <a:off x="4318000" y="2357438"/>
                <a:ext cx="30163" cy="26988"/>
              </a:xfrm>
              <a:custGeom>
                <a:avLst/>
                <a:gdLst>
                  <a:gd name="T0" fmla="*/ 3 w 8"/>
                  <a:gd name="T1" fmla="*/ 7 h 7"/>
                  <a:gd name="T2" fmla="*/ 8 w 8"/>
                  <a:gd name="T3" fmla="*/ 3 h 7"/>
                  <a:gd name="T4" fmla="*/ 5 w 8"/>
                  <a:gd name="T5" fmla="*/ 0 h 7"/>
                  <a:gd name="T6" fmla="*/ 0 w 8"/>
                  <a:gd name="T7" fmla="*/ 3 h 7"/>
                  <a:gd name="T8" fmla="*/ 3 w 8"/>
                  <a:gd name="T9" fmla="*/ 7 h 7"/>
                </a:gdLst>
                <a:ahLst/>
                <a:cxnLst>
                  <a:cxn ang="0">
                    <a:pos x="T0" y="T1"/>
                  </a:cxn>
                  <a:cxn ang="0">
                    <a:pos x="T2" y="T3"/>
                  </a:cxn>
                  <a:cxn ang="0">
                    <a:pos x="T4" y="T5"/>
                  </a:cxn>
                  <a:cxn ang="0">
                    <a:pos x="T6" y="T7"/>
                  </a:cxn>
                  <a:cxn ang="0">
                    <a:pos x="T8" y="T9"/>
                  </a:cxn>
                </a:cxnLst>
                <a:rect l="0" t="0" r="r" b="b"/>
                <a:pathLst>
                  <a:path w="8" h="7">
                    <a:moveTo>
                      <a:pt x="3" y="7"/>
                    </a:moveTo>
                    <a:cubicBezTo>
                      <a:pt x="8" y="3"/>
                      <a:pt x="8" y="3"/>
                      <a:pt x="8" y="3"/>
                    </a:cubicBezTo>
                    <a:cubicBezTo>
                      <a:pt x="7" y="2"/>
                      <a:pt x="6" y="1"/>
                      <a:pt x="5" y="0"/>
                    </a:cubicBezTo>
                    <a:cubicBezTo>
                      <a:pt x="0" y="3"/>
                      <a:pt x="0" y="3"/>
                      <a:pt x="0" y="3"/>
                    </a:cubicBezTo>
                    <a:cubicBezTo>
                      <a:pt x="1" y="5"/>
                      <a:pt x="2" y="6"/>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11" name="Freeform 58"/>
              <p:cNvSpPr/>
              <p:nvPr/>
            </p:nvSpPr>
            <p:spPr bwMode="auto">
              <a:xfrm>
                <a:off x="4291013" y="2316163"/>
                <a:ext cx="30163" cy="23813"/>
              </a:xfrm>
              <a:custGeom>
                <a:avLst/>
                <a:gdLst>
                  <a:gd name="T0" fmla="*/ 2 w 8"/>
                  <a:gd name="T1" fmla="*/ 6 h 6"/>
                  <a:gd name="T2" fmla="*/ 8 w 8"/>
                  <a:gd name="T3" fmla="*/ 4 h 6"/>
                  <a:gd name="T4" fmla="*/ 6 w 8"/>
                  <a:gd name="T5" fmla="*/ 0 h 6"/>
                  <a:gd name="T6" fmla="*/ 0 w 8"/>
                  <a:gd name="T7" fmla="*/ 2 h 6"/>
                  <a:gd name="T8" fmla="*/ 2 w 8"/>
                  <a:gd name="T9" fmla="*/ 6 h 6"/>
                </a:gdLst>
                <a:ahLst/>
                <a:cxnLst>
                  <a:cxn ang="0">
                    <a:pos x="T0" y="T1"/>
                  </a:cxn>
                  <a:cxn ang="0">
                    <a:pos x="T2" y="T3"/>
                  </a:cxn>
                  <a:cxn ang="0">
                    <a:pos x="T4" y="T5"/>
                  </a:cxn>
                  <a:cxn ang="0">
                    <a:pos x="T6" y="T7"/>
                  </a:cxn>
                  <a:cxn ang="0">
                    <a:pos x="T8" y="T9"/>
                  </a:cxn>
                </a:cxnLst>
                <a:rect l="0" t="0" r="r" b="b"/>
                <a:pathLst>
                  <a:path w="8" h="6">
                    <a:moveTo>
                      <a:pt x="2" y="6"/>
                    </a:moveTo>
                    <a:cubicBezTo>
                      <a:pt x="8" y="4"/>
                      <a:pt x="8" y="4"/>
                      <a:pt x="8" y="4"/>
                    </a:cubicBezTo>
                    <a:cubicBezTo>
                      <a:pt x="7" y="2"/>
                      <a:pt x="7" y="1"/>
                      <a:pt x="6" y="0"/>
                    </a:cubicBezTo>
                    <a:cubicBezTo>
                      <a:pt x="0" y="2"/>
                      <a:pt x="0" y="2"/>
                      <a:pt x="0" y="2"/>
                    </a:cubicBezTo>
                    <a:cubicBezTo>
                      <a:pt x="1" y="4"/>
                      <a:pt x="2" y="5"/>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12" name="Freeform 59"/>
              <p:cNvSpPr/>
              <p:nvPr/>
            </p:nvSpPr>
            <p:spPr bwMode="auto">
              <a:xfrm>
                <a:off x="4276725" y="2268538"/>
                <a:ext cx="25400" cy="22225"/>
              </a:xfrm>
              <a:custGeom>
                <a:avLst/>
                <a:gdLst>
                  <a:gd name="T0" fmla="*/ 1 w 7"/>
                  <a:gd name="T1" fmla="*/ 6 h 6"/>
                  <a:gd name="T2" fmla="*/ 7 w 7"/>
                  <a:gd name="T3" fmla="*/ 5 h 6"/>
                  <a:gd name="T4" fmla="*/ 6 w 7"/>
                  <a:gd name="T5" fmla="*/ 0 h 6"/>
                  <a:gd name="T6" fmla="*/ 0 w 7"/>
                  <a:gd name="T7" fmla="*/ 2 h 6"/>
                  <a:gd name="T8" fmla="*/ 1 w 7"/>
                  <a:gd name="T9" fmla="*/ 6 h 6"/>
                </a:gdLst>
                <a:ahLst/>
                <a:cxnLst>
                  <a:cxn ang="0">
                    <a:pos x="T0" y="T1"/>
                  </a:cxn>
                  <a:cxn ang="0">
                    <a:pos x="T2" y="T3"/>
                  </a:cxn>
                  <a:cxn ang="0">
                    <a:pos x="T4" y="T5"/>
                  </a:cxn>
                  <a:cxn ang="0">
                    <a:pos x="T6" y="T7"/>
                  </a:cxn>
                  <a:cxn ang="0">
                    <a:pos x="T8" y="T9"/>
                  </a:cxn>
                </a:cxnLst>
                <a:rect l="0" t="0" r="r" b="b"/>
                <a:pathLst>
                  <a:path w="7" h="6">
                    <a:moveTo>
                      <a:pt x="1" y="6"/>
                    </a:moveTo>
                    <a:cubicBezTo>
                      <a:pt x="7" y="5"/>
                      <a:pt x="7" y="5"/>
                      <a:pt x="7" y="5"/>
                    </a:cubicBezTo>
                    <a:cubicBezTo>
                      <a:pt x="7" y="3"/>
                      <a:pt x="7" y="2"/>
                      <a:pt x="6" y="0"/>
                    </a:cubicBezTo>
                    <a:cubicBezTo>
                      <a:pt x="0" y="2"/>
                      <a:pt x="0" y="2"/>
                      <a:pt x="0" y="2"/>
                    </a:cubicBezTo>
                    <a:cubicBezTo>
                      <a:pt x="0" y="3"/>
                      <a:pt x="1" y="5"/>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13" name="Freeform 60"/>
              <p:cNvSpPr/>
              <p:nvPr/>
            </p:nvSpPr>
            <p:spPr bwMode="auto">
              <a:xfrm>
                <a:off x="4268788" y="2222501"/>
                <a:ext cx="26988" cy="19050"/>
              </a:xfrm>
              <a:custGeom>
                <a:avLst/>
                <a:gdLst>
                  <a:gd name="T0" fmla="*/ 1 w 7"/>
                  <a:gd name="T1" fmla="*/ 5 h 5"/>
                  <a:gd name="T2" fmla="*/ 7 w 7"/>
                  <a:gd name="T3" fmla="*/ 4 h 5"/>
                  <a:gd name="T4" fmla="*/ 7 w 7"/>
                  <a:gd name="T5" fmla="*/ 0 h 5"/>
                  <a:gd name="T6" fmla="*/ 0 w 7"/>
                  <a:gd name="T7" fmla="*/ 0 h 5"/>
                  <a:gd name="T8" fmla="*/ 1 w 7"/>
                  <a:gd name="T9" fmla="*/ 5 h 5"/>
                </a:gdLst>
                <a:ahLst/>
                <a:cxnLst>
                  <a:cxn ang="0">
                    <a:pos x="T0" y="T1"/>
                  </a:cxn>
                  <a:cxn ang="0">
                    <a:pos x="T2" y="T3"/>
                  </a:cxn>
                  <a:cxn ang="0">
                    <a:pos x="T4" y="T5"/>
                  </a:cxn>
                  <a:cxn ang="0">
                    <a:pos x="T6" y="T7"/>
                  </a:cxn>
                  <a:cxn ang="0">
                    <a:pos x="T8" y="T9"/>
                  </a:cxn>
                </a:cxnLst>
                <a:rect l="0" t="0" r="r" b="b"/>
                <a:pathLst>
                  <a:path w="7" h="5">
                    <a:moveTo>
                      <a:pt x="1" y="5"/>
                    </a:moveTo>
                    <a:cubicBezTo>
                      <a:pt x="7" y="4"/>
                      <a:pt x="7" y="4"/>
                      <a:pt x="7" y="4"/>
                    </a:cubicBezTo>
                    <a:cubicBezTo>
                      <a:pt x="7" y="3"/>
                      <a:pt x="7" y="1"/>
                      <a:pt x="7" y="0"/>
                    </a:cubicBezTo>
                    <a:cubicBezTo>
                      <a:pt x="0" y="0"/>
                      <a:pt x="0" y="0"/>
                      <a:pt x="0" y="0"/>
                    </a:cubicBezTo>
                    <a:cubicBezTo>
                      <a:pt x="0" y="1"/>
                      <a:pt x="0" y="3"/>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14" name="Freeform 61"/>
              <p:cNvSpPr/>
              <p:nvPr/>
            </p:nvSpPr>
            <p:spPr bwMode="auto">
              <a:xfrm>
                <a:off x="4273550" y="2170113"/>
                <a:ext cx="25400" cy="19050"/>
              </a:xfrm>
              <a:custGeom>
                <a:avLst/>
                <a:gdLst>
                  <a:gd name="T0" fmla="*/ 0 w 7"/>
                  <a:gd name="T1" fmla="*/ 4 h 5"/>
                  <a:gd name="T2" fmla="*/ 6 w 7"/>
                  <a:gd name="T3" fmla="*/ 5 h 5"/>
                  <a:gd name="T4" fmla="*/ 7 w 7"/>
                  <a:gd name="T5" fmla="*/ 1 h 5"/>
                  <a:gd name="T6" fmla="*/ 0 w 7"/>
                  <a:gd name="T7" fmla="*/ 0 h 5"/>
                  <a:gd name="T8" fmla="*/ 0 w 7"/>
                  <a:gd name="T9" fmla="*/ 4 h 5"/>
                </a:gdLst>
                <a:ahLst/>
                <a:cxnLst>
                  <a:cxn ang="0">
                    <a:pos x="T0" y="T1"/>
                  </a:cxn>
                  <a:cxn ang="0">
                    <a:pos x="T2" y="T3"/>
                  </a:cxn>
                  <a:cxn ang="0">
                    <a:pos x="T4" y="T5"/>
                  </a:cxn>
                  <a:cxn ang="0">
                    <a:pos x="T6" y="T7"/>
                  </a:cxn>
                  <a:cxn ang="0">
                    <a:pos x="T8" y="T9"/>
                  </a:cxn>
                </a:cxnLst>
                <a:rect l="0" t="0" r="r" b="b"/>
                <a:pathLst>
                  <a:path w="7" h="5">
                    <a:moveTo>
                      <a:pt x="0" y="4"/>
                    </a:moveTo>
                    <a:cubicBezTo>
                      <a:pt x="6" y="5"/>
                      <a:pt x="6" y="5"/>
                      <a:pt x="6" y="5"/>
                    </a:cubicBezTo>
                    <a:cubicBezTo>
                      <a:pt x="6" y="4"/>
                      <a:pt x="6" y="2"/>
                      <a:pt x="7" y="1"/>
                    </a:cubicBezTo>
                    <a:cubicBezTo>
                      <a:pt x="0" y="0"/>
                      <a:pt x="0" y="0"/>
                      <a:pt x="0" y="0"/>
                    </a:cubicBezTo>
                    <a:cubicBezTo>
                      <a:pt x="0" y="1"/>
                      <a:pt x="0"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15" name="Freeform 62"/>
              <p:cNvSpPr/>
              <p:nvPr/>
            </p:nvSpPr>
            <p:spPr bwMode="auto">
              <a:xfrm>
                <a:off x="4279900" y="2117726"/>
                <a:ext cx="30163" cy="22225"/>
              </a:xfrm>
              <a:custGeom>
                <a:avLst/>
                <a:gdLst>
                  <a:gd name="T0" fmla="*/ 0 w 8"/>
                  <a:gd name="T1" fmla="*/ 5 h 6"/>
                  <a:gd name="T2" fmla="*/ 6 w 8"/>
                  <a:gd name="T3" fmla="*/ 6 h 6"/>
                  <a:gd name="T4" fmla="*/ 8 w 8"/>
                  <a:gd name="T5" fmla="*/ 2 h 6"/>
                  <a:gd name="T6" fmla="*/ 2 w 8"/>
                  <a:gd name="T7" fmla="*/ 0 h 6"/>
                  <a:gd name="T8" fmla="*/ 0 w 8"/>
                  <a:gd name="T9" fmla="*/ 5 h 6"/>
                </a:gdLst>
                <a:ahLst/>
                <a:cxnLst>
                  <a:cxn ang="0">
                    <a:pos x="T0" y="T1"/>
                  </a:cxn>
                  <a:cxn ang="0">
                    <a:pos x="T2" y="T3"/>
                  </a:cxn>
                  <a:cxn ang="0">
                    <a:pos x="T4" y="T5"/>
                  </a:cxn>
                  <a:cxn ang="0">
                    <a:pos x="T6" y="T7"/>
                  </a:cxn>
                  <a:cxn ang="0">
                    <a:pos x="T8" y="T9"/>
                  </a:cxn>
                </a:cxnLst>
                <a:rect l="0" t="0" r="r" b="b"/>
                <a:pathLst>
                  <a:path w="8" h="6">
                    <a:moveTo>
                      <a:pt x="0" y="5"/>
                    </a:moveTo>
                    <a:cubicBezTo>
                      <a:pt x="6" y="6"/>
                      <a:pt x="6" y="6"/>
                      <a:pt x="6" y="6"/>
                    </a:cubicBezTo>
                    <a:cubicBezTo>
                      <a:pt x="7" y="5"/>
                      <a:pt x="7" y="4"/>
                      <a:pt x="8" y="2"/>
                    </a:cubicBezTo>
                    <a:cubicBezTo>
                      <a:pt x="2" y="0"/>
                      <a:pt x="2" y="0"/>
                      <a:pt x="2" y="0"/>
                    </a:cubicBezTo>
                    <a:cubicBezTo>
                      <a:pt x="1" y="2"/>
                      <a:pt x="1"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16" name="Freeform 63"/>
              <p:cNvSpPr/>
              <p:nvPr/>
            </p:nvSpPr>
            <p:spPr bwMode="auto">
              <a:xfrm>
                <a:off x="4298950" y="2068513"/>
                <a:ext cx="30163" cy="26988"/>
              </a:xfrm>
              <a:custGeom>
                <a:avLst/>
                <a:gdLst>
                  <a:gd name="T0" fmla="*/ 0 w 8"/>
                  <a:gd name="T1" fmla="*/ 5 h 7"/>
                  <a:gd name="T2" fmla="*/ 6 w 8"/>
                  <a:gd name="T3" fmla="*/ 7 h 7"/>
                  <a:gd name="T4" fmla="*/ 8 w 8"/>
                  <a:gd name="T5" fmla="*/ 4 h 7"/>
                  <a:gd name="T6" fmla="*/ 2 w 8"/>
                  <a:gd name="T7" fmla="*/ 0 h 7"/>
                  <a:gd name="T8" fmla="*/ 0 w 8"/>
                  <a:gd name="T9" fmla="*/ 5 h 7"/>
                </a:gdLst>
                <a:ahLst/>
                <a:cxnLst>
                  <a:cxn ang="0">
                    <a:pos x="T0" y="T1"/>
                  </a:cxn>
                  <a:cxn ang="0">
                    <a:pos x="T2" y="T3"/>
                  </a:cxn>
                  <a:cxn ang="0">
                    <a:pos x="T4" y="T5"/>
                  </a:cxn>
                  <a:cxn ang="0">
                    <a:pos x="T6" y="T7"/>
                  </a:cxn>
                  <a:cxn ang="0">
                    <a:pos x="T8" y="T9"/>
                  </a:cxn>
                </a:cxnLst>
                <a:rect l="0" t="0" r="r" b="b"/>
                <a:pathLst>
                  <a:path w="8" h="7">
                    <a:moveTo>
                      <a:pt x="0" y="5"/>
                    </a:moveTo>
                    <a:cubicBezTo>
                      <a:pt x="6" y="7"/>
                      <a:pt x="6" y="7"/>
                      <a:pt x="6" y="7"/>
                    </a:cubicBezTo>
                    <a:cubicBezTo>
                      <a:pt x="7" y="6"/>
                      <a:pt x="7" y="5"/>
                      <a:pt x="8" y="4"/>
                    </a:cubicBezTo>
                    <a:cubicBezTo>
                      <a:pt x="2" y="0"/>
                      <a:pt x="2" y="0"/>
                      <a:pt x="2" y="0"/>
                    </a:cubicBezTo>
                    <a:cubicBezTo>
                      <a:pt x="2" y="2"/>
                      <a:pt x="1" y="3"/>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17" name="Freeform 64"/>
              <p:cNvSpPr/>
              <p:nvPr/>
            </p:nvSpPr>
            <p:spPr bwMode="auto">
              <a:xfrm>
                <a:off x="4329113" y="2027238"/>
                <a:ext cx="26988" cy="30163"/>
              </a:xfrm>
              <a:custGeom>
                <a:avLst/>
                <a:gdLst>
                  <a:gd name="T0" fmla="*/ 0 w 7"/>
                  <a:gd name="T1" fmla="*/ 4 h 8"/>
                  <a:gd name="T2" fmla="*/ 5 w 7"/>
                  <a:gd name="T3" fmla="*/ 8 h 8"/>
                  <a:gd name="T4" fmla="*/ 7 w 7"/>
                  <a:gd name="T5" fmla="*/ 4 h 8"/>
                  <a:gd name="T6" fmla="*/ 3 w 7"/>
                  <a:gd name="T7" fmla="*/ 0 h 8"/>
                  <a:gd name="T8" fmla="*/ 0 w 7"/>
                  <a:gd name="T9" fmla="*/ 4 h 8"/>
                </a:gdLst>
                <a:ahLst/>
                <a:cxnLst>
                  <a:cxn ang="0">
                    <a:pos x="T0" y="T1"/>
                  </a:cxn>
                  <a:cxn ang="0">
                    <a:pos x="T2" y="T3"/>
                  </a:cxn>
                  <a:cxn ang="0">
                    <a:pos x="T4" y="T5"/>
                  </a:cxn>
                  <a:cxn ang="0">
                    <a:pos x="T6" y="T7"/>
                  </a:cxn>
                  <a:cxn ang="0">
                    <a:pos x="T8" y="T9"/>
                  </a:cxn>
                </a:cxnLst>
                <a:rect l="0" t="0" r="r" b="b"/>
                <a:pathLst>
                  <a:path w="7" h="8">
                    <a:moveTo>
                      <a:pt x="0" y="4"/>
                    </a:moveTo>
                    <a:cubicBezTo>
                      <a:pt x="5" y="8"/>
                      <a:pt x="5" y="8"/>
                      <a:pt x="5" y="8"/>
                    </a:cubicBezTo>
                    <a:cubicBezTo>
                      <a:pt x="6" y="6"/>
                      <a:pt x="7" y="5"/>
                      <a:pt x="7" y="4"/>
                    </a:cubicBezTo>
                    <a:cubicBezTo>
                      <a:pt x="3" y="0"/>
                      <a:pt x="3" y="0"/>
                      <a:pt x="3" y="0"/>
                    </a:cubicBezTo>
                    <a:cubicBezTo>
                      <a:pt x="2" y="1"/>
                      <a:pt x="1"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18" name="Freeform 65"/>
              <p:cNvSpPr/>
              <p:nvPr/>
            </p:nvSpPr>
            <p:spPr bwMode="auto">
              <a:xfrm>
                <a:off x="4362450" y="1989138"/>
                <a:ext cx="30163" cy="30163"/>
              </a:xfrm>
              <a:custGeom>
                <a:avLst/>
                <a:gdLst>
                  <a:gd name="T0" fmla="*/ 0 w 8"/>
                  <a:gd name="T1" fmla="*/ 3 h 8"/>
                  <a:gd name="T2" fmla="*/ 4 w 8"/>
                  <a:gd name="T3" fmla="*/ 8 h 8"/>
                  <a:gd name="T4" fmla="*/ 8 w 8"/>
                  <a:gd name="T5" fmla="*/ 5 h 8"/>
                  <a:gd name="T6" fmla="*/ 4 w 8"/>
                  <a:gd name="T7" fmla="*/ 0 h 8"/>
                  <a:gd name="T8" fmla="*/ 0 w 8"/>
                  <a:gd name="T9" fmla="*/ 3 h 8"/>
                </a:gdLst>
                <a:ahLst/>
                <a:cxnLst>
                  <a:cxn ang="0">
                    <a:pos x="T0" y="T1"/>
                  </a:cxn>
                  <a:cxn ang="0">
                    <a:pos x="T2" y="T3"/>
                  </a:cxn>
                  <a:cxn ang="0">
                    <a:pos x="T4" y="T5"/>
                  </a:cxn>
                  <a:cxn ang="0">
                    <a:pos x="T6" y="T7"/>
                  </a:cxn>
                  <a:cxn ang="0">
                    <a:pos x="T8" y="T9"/>
                  </a:cxn>
                </a:cxnLst>
                <a:rect l="0" t="0" r="r" b="b"/>
                <a:pathLst>
                  <a:path w="8" h="8">
                    <a:moveTo>
                      <a:pt x="0" y="3"/>
                    </a:moveTo>
                    <a:cubicBezTo>
                      <a:pt x="4" y="8"/>
                      <a:pt x="4" y="8"/>
                      <a:pt x="4" y="8"/>
                    </a:cubicBezTo>
                    <a:cubicBezTo>
                      <a:pt x="5" y="7"/>
                      <a:pt x="7" y="6"/>
                      <a:pt x="8" y="5"/>
                    </a:cubicBezTo>
                    <a:cubicBezTo>
                      <a:pt x="4" y="0"/>
                      <a:pt x="4" y="0"/>
                      <a:pt x="4" y="0"/>
                    </a:cubicBezTo>
                    <a:cubicBezTo>
                      <a:pt x="2" y="1"/>
                      <a:pt x="1" y="2"/>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19" name="Freeform 66"/>
              <p:cNvSpPr/>
              <p:nvPr/>
            </p:nvSpPr>
            <p:spPr bwMode="auto">
              <a:xfrm>
                <a:off x="4403725" y="1963738"/>
                <a:ext cx="26988" cy="25400"/>
              </a:xfrm>
              <a:custGeom>
                <a:avLst/>
                <a:gdLst>
                  <a:gd name="T0" fmla="*/ 0 w 7"/>
                  <a:gd name="T1" fmla="*/ 2 h 7"/>
                  <a:gd name="T2" fmla="*/ 4 w 7"/>
                  <a:gd name="T3" fmla="*/ 7 h 7"/>
                  <a:gd name="T4" fmla="*/ 7 w 7"/>
                  <a:gd name="T5" fmla="*/ 5 h 7"/>
                  <a:gd name="T6" fmla="*/ 4 w 7"/>
                  <a:gd name="T7" fmla="*/ 0 h 7"/>
                  <a:gd name="T8" fmla="*/ 0 w 7"/>
                  <a:gd name="T9" fmla="*/ 2 h 7"/>
                </a:gdLst>
                <a:ahLst/>
                <a:cxnLst>
                  <a:cxn ang="0">
                    <a:pos x="T0" y="T1"/>
                  </a:cxn>
                  <a:cxn ang="0">
                    <a:pos x="T2" y="T3"/>
                  </a:cxn>
                  <a:cxn ang="0">
                    <a:pos x="T4" y="T5"/>
                  </a:cxn>
                  <a:cxn ang="0">
                    <a:pos x="T6" y="T7"/>
                  </a:cxn>
                  <a:cxn ang="0">
                    <a:pos x="T8" y="T9"/>
                  </a:cxn>
                </a:cxnLst>
                <a:rect l="0" t="0" r="r" b="b"/>
                <a:pathLst>
                  <a:path w="7" h="7">
                    <a:moveTo>
                      <a:pt x="0" y="2"/>
                    </a:moveTo>
                    <a:cubicBezTo>
                      <a:pt x="4" y="7"/>
                      <a:pt x="4" y="7"/>
                      <a:pt x="4" y="7"/>
                    </a:cubicBezTo>
                    <a:cubicBezTo>
                      <a:pt x="5" y="7"/>
                      <a:pt x="6" y="6"/>
                      <a:pt x="7" y="5"/>
                    </a:cubicBezTo>
                    <a:cubicBezTo>
                      <a:pt x="4" y="0"/>
                      <a:pt x="4" y="0"/>
                      <a:pt x="4" y="0"/>
                    </a:cubicBezTo>
                    <a:cubicBezTo>
                      <a:pt x="3" y="0"/>
                      <a:pt x="2"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20" name="Freeform 67"/>
              <p:cNvSpPr/>
              <p:nvPr/>
            </p:nvSpPr>
            <p:spPr bwMode="auto">
              <a:xfrm>
                <a:off x="4452938" y="1941513"/>
                <a:ext cx="22225" cy="28575"/>
              </a:xfrm>
              <a:custGeom>
                <a:avLst/>
                <a:gdLst>
                  <a:gd name="T0" fmla="*/ 0 w 6"/>
                  <a:gd name="T1" fmla="*/ 2 h 8"/>
                  <a:gd name="T2" fmla="*/ 2 w 6"/>
                  <a:gd name="T3" fmla="*/ 8 h 8"/>
                  <a:gd name="T4" fmla="*/ 6 w 6"/>
                  <a:gd name="T5" fmla="*/ 6 h 8"/>
                  <a:gd name="T6" fmla="*/ 4 w 6"/>
                  <a:gd name="T7" fmla="*/ 0 h 8"/>
                  <a:gd name="T8" fmla="*/ 0 w 6"/>
                  <a:gd name="T9" fmla="*/ 2 h 8"/>
                </a:gdLst>
                <a:ahLst/>
                <a:cxnLst>
                  <a:cxn ang="0">
                    <a:pos x="T0" y="T1"/>
                  </a:cxn>
                  <a:cxn ang="0">
                    <a:pos x="T2" y="T3"/>
                  </a:cxn>
                  <a:cxn ang="0">
                    <a:pos x="T4" y="T5"/>
                  </a:cxn>
                  <a:cxn ang="0">
                    <a:pos x="T6" y="T7"/>
                  </a:cxn>
                  <a:cxn ang="0">
                    <a:pos x="T8" y="T9"/>
                  </a:cxn>
                </a:cxnLst>
                <a:rect l="0" t="0" r="r" b="b"/>
                <a:pathLst>
                  <a:path w="6" h="8">
                    <a:moveTo>
                      <a:pt x="0" y="2"/>
                    </a:moveTo>
                    <a:cubicBezTo>
                      <a:pt x="2" y="8"/>
                      <a:pt x="2" y="8"/>
                      <a:pt x="2" y="8"/>
                    </a:cubicBezTo>
                    <a:cubicBezTo>
                      <a:pt x="3" y="7"/>
                      <a:pt x="5" y="7"/>
                      <a:pt x="6" y="6"/>
                    </a:cubicBezTo>
                    <a:cubicBezTo>
                      <a:pt x="4" y="0"/>
                      <a:pt x="4" y="0"/>
                      <a:pt x="4" y="0"/>
                    </a:cubicBezTo>
                    <a:cubicBezTo>
                      <a:pt x="3" y="0"/>
                      <a:pt x="1"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21" name="Freeform 68"/>
              <p:cNvSpPr/>
              <p:nvPr/>
            </p:nvSpPr>
            <p:spPr bwMode="auto">
              <a:xfrm>
                <a:off x="4502150" y="1928813"/>
                <a:ext cx="22225" cy="26988"/>
              </a:xfrm>
              <a:custGeom>
                <a:avLst/>
                <a:gdLst>
                  <a:gd name="T0" fmla="*/ 0 w 6"/>
                  <a:gd name="T1" fmla="*/ 1 h 7"/>
                  <a:gd name="T2" fmla="*/ 1 w 6"/>
                  <a:gd name="T3" fmla="*/ 7 h 7"/>
                  <a:gd name="T4" fmla="*/ 6 w 6"/>
                  <a:gd name="T5" fmla="*/ 6 h 7"/>
                  <a:gd name="T6" fmla="*/ 5 w 6"/>
                  <a:gd name="T7" fmla="*/ 0 h 7"/>
                  <a:gd name="T8" fmla="*/ 0 w 6"/>
                  <a:gd name="T9" fmla="*/ 1 h 7"/>
                </a:gdLst>
                <a:ahLst/>
                <a:cxnLst>
                  <a:cxn ang="0">
                    <a:pos x="T0" y="T1"/>
                  </a:cxn>
                  <a:cxn ang="0">
                    <a:pos x="T2" y="T3"/>
                  </a:cxn>
                  <a:cxn ang="0">
                    <a:pos x="T4" y="T5"/>
                  </a:cxn>
                  <a:cxn ang="0">
                    <a:pos x="T6" y="T7"/>
                  </a:cxn>
                  <a:cxn ang="0">
                    <a:pos x="T8" y="T9"/>
                  </a:cxn>
                </a:cxnLst>
                <a:rect l="0" t="0" r="r" b="b"/>
                <a:pathLst>
                  <a:path w="6" h="7">
                    <a:moveTo>
                      <a:pt x="0" y="1"/>
                    </a:moveTo>
                    <a:cubicBezTo>
                      <a:pt x="1" y="7"/>
                      <a:pt x="1" y="7"/>
                      <a:pt x="1" y="7"/>
                    </a:cubicBezTo>
                    <a:cubicBezTo>
                      <a:pt x="3" y="7"/>
                      <a:pt x="4" y="7"/>
                      <a:pt x="6" y="6"/>
                    </a:cubicBezTo>
                    <a:cubicBezTo>
                      <a:pt x="5" y="0"/>
                      <a:pt x="5" y="0"/>
                      <a:pt x="5" y="0"/>
                    </a:cubicBezTo>
                    <a:cubicBezTo>
                      <a:pt x="3" y="0"/>
                      <a:pt x="2" y="0"/>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grpSp>
        <p:sp>
          <p:nvSpPr>
            <p:cNvPr id="87" name="文本框 86"/>
            <p:cNvSpPr txBox="1"/>
            <p:nvPr/>
          </p:nvSpPr>
          <p:spPr>
            <a:xfrm>
              <a:off x="3924155" y="1825873"/>
              <a:ext cx="934867" cy="800219"/>
            </a:xfrm>
            <a:prstGeom prst="rect">
              <a:avLst/>
            </a:prstGeom>
            <a:noFill/>
          </p:spPr>
          <p:txBody>
            <a:bodyPr wrap="square" rtlCol="0">
              <a:spAutoFit/>
            </a:bodyPr>
            <a:lstStyle/>
            <a:p>
              <a:r>
                <a:rPr lang="en-US" altLang="zh-CN" sz="7200" b="1" dirty="0">
                  <a:solidFill>
                    <a:schemeClr val="bg1"/>
                  </a:solidFill>
                  <a:latin typeface="微软雅黑" panose="020B0503020204020204" pitchFamily="34" charset="-122"/>
                  <a:ea typeface="微软雅黑" panose="020B0503020204020204" pitchFamily="34" charset="-122"/>
                </a:rPr>
                <a:t>01</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grpSp>
      <p:grpSp>
        <p:nvGrpSpPr>
          <p:cNvPr id="122" name="组合 121"/>
          <p:cNvGrpSpPr/>
          <p:nvPr/>
        </p:nvGrpSpPr>
        <p:grpSpPr>
          <a:xfrm>
            <a:off x="5734189" y="5930824"/>
            <a:ext cx="3166518" cy="1380192"/>
            <a:chOff x="3822793" y="4135861"/>
            <a:chExt cx="2111012" cy="920128"/>
          </a:xfrm>
        </p:grpSpPr>
        <p:sp>
          <p:nvSpPr>
            <p:cNvPr id="123" name="Freeform 9"/>
            <p:cNvSpPr/>
            <p:nvPr/>
          </p:nvSpPr>
          <p:spPr bwMode="auto">
            <a:xfrm>
              <a:off x="3854035" y="4135861"/>
              <a:ext cx="2079770" cy="920128"/>
            </a:xfrm>
            <a:custGeom>
              <a:avLst/>
              <a:gdLst>
                <a:gd name="T0" fmla="*/ 1133 w 1133"/>
                <a:gd name="T1" fmla="*/ 218 h 500"/>
                <a:gd name="T2" fmla="*/ 860 w 1133"/>
                <a:gd name="T3" fmla="*/ 0 h 500"/>
                <a:gd name="T4" fmla="*/ 0 w 1133"/>
                <a:gd name="T5" fmla="*/ 0 h 500"/>
                <a:gd name="T6" fmla="*/ 0 w 1133"/>
                <a:gd name="T7" fmla="*/ 216 h 500"/>
                <a:gd name="T8" fmla="*/ 33 w 1133"/>
                <a:gd name="T9" fmla="*/ 246 h 500"/>
                <a:gd name="T10" fmla="*/ 0 w 1133"/>
                <a:gd name="T11" fmla="*/ 270 h 500"/>
                <a:gd name="T12" fmla="*/ 0 w 1133"/>
                <a:gd name="T13" fmla="*/ 500 h 500"/>
                <a:gd name="T14" fmla="*/ 850 w 1133"/>
                <a:gd name="T15" fmla="*/ 500 h 500"/>
                <a:gd name="T16" fmla="*/ 1121 w 1133"/>
                <a:gd name="T17" fmla="*/ 287 h 500"/>
                <a:gd name="T18" fmla="*/ 1133 w 1133"/>
                <a:gd name="T19" fmla="*/ 225 h 500"/>
                <a:gd name="T20" fmla="*/ 1133 w 1133"/>
                <a:gd name="T21" fmla="*/ 218 h 500"/>
                <a:gd name="connsiteX0" fmla="*/ 10000 w 10000"/>
                <a:gd name="connsiteY0" fmla="*/ 4500 h 10000"/>
                <a:gd name="connsiteX1" fmla="*/ 7590 w 10000"/>
                <a:gd name="connsiteY1" fmla="*/ 0 h 10000"/>
                <a:gd name="connsiteX2" fmla="*/ 0 w 10000"/>
                <a:gd name="connsiteY2" fmla="*/ 0 h 10000"/>
                <a:gd name="connsiteX3" fmla="*/ 0 w 10000"/>
                <a:gd name="connsiteY3" fmla="*/ 4320 h 10000"/>
                <a:gd name="connsiteX4" fmla="*/ 291 w 10000"/>
                <a:gd name="connsiteY4" fmla="*/ 4920 h 10000"/>
                <a:gd name="connsiteX5" fmla="*/ 0 w 10000"/>
                <a:gd name="connsiteY5" fmla="*/ 5400 h 10000"/>
                <a:gd name="connsiteX6" fmla="*/ 0 w 10000"/>
                <a:gd name="connsiteY6" fmla="*/ 10000 h 10000"/>
                <a:gd name="connsiteX7" fmla="*/ 7502 w 10000"/>
                <a:gd name="connsiteY7" fmla="*/ 10000 h 10000"/>
                <a:gd name="connsiteX8" fmla="*/ 9894 w 10000"/>
                <a:gd name="connsiteY8" fmla="*/ 5740 h 10000"/>
                <a:gd name="connsiteX9" fmla="*/ 10000 w 10000"/>
                <a:gd name="connsiteY9" fmla="*/ 4500 h 10000"/>
                <a:gd name="connsiteX0-1" fmla="*/ 9950 w 9950"/>
                <a:gd name="connsiteY0-2" fmla="*/ 4568 h 10000"/>
                <a:gd name="connsiteX1-3" fmla="*/ 7590 w 9950"/>
                <a:gd name="connsiteY1-4" fmla="*/ 0 h 10000"/>
                <a:gd name="connsiteX2-5" fmla="*/ 0 w 9950"/>
                <a:gd name="connsiteY2-6" fmla="*/ 0 h 10000"/>
                <a:gd name="connsiteX3-7" fmla="*/ 0 w 9950"/>
                <a:gd name="connsiteY3-8" fmla="*/ 4320 h 10000"/>
                <a:gd name="connsiteX4-9" fmla="*/ 291 w 9950"/>
                <a:gd name="connsiteY4-10" fmla="*/ 4920 h 10000"/>
                <a:gd name="connsiteX5-11" fmla="*/ 0 w 9950"/>
                <a:gd name="connsiteY5-12" fmla="*/ 5400 h 10000"/>
                <a:gd name="connsiteX6-13" fmla="*/ 0 w 9950"/>
                <a:gd name="connsiteY6-14" fmla="*/ 10000 h 10000"/>
                <a:gd name="connsiteX7-15" fmla="*/ 7502 w 9950"/>
                <a:gd name="connsiteY7-16" fmla="*/ 10000 h 10000"/>
                <a:gd name="connsiteX8-17" fmla="*/ 9894 w 9950"/>
                <a:gd name="connsiteY8-18" fmla="*/ 5740 h 10000"/>
                <a:gd name="connsiteX9-19" fmla="*/ 9950 w 9950"/>
                <a:gd name="connsiteY9-20" fmla="*/ 4568 h 10000"/>
                <a:gd name="connsiteX0-21" fmla="*/ 10000 w 10032"/>
                <a:gd name="connsiteY0-22" fmla="*/ 4568 h 10000"/>
                <a:gd name="connsiteX1-23" fmla="*/ 7628 w 10032"/>
                <a:gd name="connsiteY1-24" fmla="*/ 0 h 10000"/>
                <a:gd name="connsiteX2-25" fmla="*/ 0 w 10032"/>
                <a:gd name="connsiteY2-26" fmla="*/ 0 h 10000"/>
                <a:gd name="connsiteX3-27" fmla="*/ 0 w 10032"/>
                <a:gd name="connsiteY3-28" fmla="*/ 4320 h 10000"/>
                <a:gd name="connsiteX4-29" fmla="*/ 292 w 10032"/>
                <a:gd name="connsiteY4-30" fmla="*/ 4920 h 10000"/>
                <a:gd name="connsiteX5-31" fmla="*/ 0 w 10032"/>
                <a:gd name="connsiteY5-32" fmla="*/ 5400 h 10000"/>
                <a:gd name="connsiteX6-33" fmla="*/ 0 w 10032"/>
                <a:gd name="connsiteY6-34" fmla="*/ 10000 h 10000"/>
                <a:gd name="connsiteX7-35" fmla="*/ 7540 w 10032"/>
                <a:gd name="connsiteY7-36" fmla="*/ 10000 h 10000"/>
                <a:gd name="connsiteX8-37" fmla="*/ 10025 w 10032"/>
                <a:gd name="connsiteY8-38" fmla="*/ 5331 h 10000"/>
                <a:gd name="connsiteX9-39" fmla="*/ 10000 w 10032"/>
                <a:gd name="connsiteY9-40" fmla="*/ 4568 h 10000"/>
                <a:gd name="connsiteX0-41" fmla="*/ 10000 w 10025"/>
                <a:gd name="connsiteY0-42" fmla="*/ 4568 h 10000"/>
                <a:gd name="connsiteX1-43" fmla="*/ 7628 w 10025"/>
                <a:gd name="connsiteY1-44" fmla="*/ 0 h 10000"/>
                <a:gd name="connsiteX2-45" fmla="*/ 0 w 10025"/>
                <a:gd name="connsiteY2-46" fmla="*/ 0 h 10000"/>
                <a:gd name="connsiteX3-47" fmla="*/ 0 w 10025"/>
                <a:gd name="connsiteY3-48" fmla="*/ 4320 h 10000"/>
                <a:gd name="connsiteX4-49" fmla="*/ 292 w 10025"/>
                <a:gd name="connsiteY4-50" fmla="*/ 4920 h 10000"/>
                <a:gd name="connsiteX5-51" fmla="*/ 0 w 10025"/>
                <a:gd name="connsiteY5-52" fmla="*/ 5400 h 10000"/>
                <a:gd name="connsiteX6-53" fmla="*/ 0 w 10025"/>
                <a:gd name="connsiteY6-54" fmla="*/ 10000 h 10000"/>
                <a:gd name="connsiteX7-55" fmla="*/ 7540 w 10025"/>
                <a:gd name="connsiteY7-56" fmla="*/ 10000 h 10000"/>
                <a:gd name="connsiteX8-57" fmla="*/ 10025 w 10025"/>
                <a:gd name="connsiteY8-58" fmla="*/ 5331 h 10000"/>
                <a:gd name="connsiteX9-59" fmla="*/ 10000 w 10025"/>
                <a:gd name="connsiteY9-60" fmla="*/ 4568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0025" h="10000">
                  <a:moveTo>
                    <a:pt x="10000" y="4568"/>
                  </a:moveTo>
                  <a:lnTo>
                    <a:pt x="7628" y="0"/>
                  </a:lnTo>
                  <a:lnTo>
                    <a:pt x="0" y="0"/>
                  </a:lnTo>
                  <a:lnTo>
                    <a:pt x="0" y="4320"/>
                  </a:lnTo>
                  <a:lnTo>
                    <a:pt x="292" y="4920"/>
                  </a:lnTo>
                  <a:lnTo>
                    <a:pt x="0" y="5400"/>
                  </a:lnTo>
                  <a:lnTo>
                    <a:pt x="0" y="10000"/>
                  </a:lnTo>
                  <a:lnTo>
                    <a:pt x="7540" y="10000"/>
                  </a:lnTo>
                  <a:lnTo>
                    <a:pt x="10025" y="5331"/>
                  </a:lnTo>
                  <a:cubicBezTo>
                    <a:pt x="10017" y="5077"/>
                    <a:pt x="10008" y="4822"/>
                    <a:pt x="10000" y="4568"/>
                  </a:cubicBezTo>
                  <a:close/>
                </a:path>
              </a:pathLst>
            </a:custGeom>
            <a:solidFill>
              <a:schemeClr val="bg1">
                <a:alpha val="20000"/>
              </a:schemeClr>
            </a:solidFill>
            <a:ln>
              <a:noFill/>
            </a:ln>
            <a:effec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grpSp>
          <p:nvGrpSpPr>
            <p:cNvPr id="124" name="组合 123"/>
            <p:cNvGrpSpPr/>
            <p:nvPr/>
          </p:nvGrpSpPr>
          <p:grpSpPr>
            <a:xfrm>
              <a:off x="4749916" y="4202824"/>
              <a:ext cx="789068" cy="791548"/>
              <a:chOff x="4362450" y="3609976"/>
              <a:chExt cx="504826" cy="506413"/>
            </a:xfrm>
            <a:solidFill>
              <a:schemeClr val="bg1">
                <a:alpha val="80000"/>
              </a:schemeClr>
            </a:solidFill>
          </p:grpSpPr>
          <p:sp>
            <p:nvSpPr>
              <p:cNvPr id="127" name="Freeform 14"/>
              <p:cNvSpPr/>
              <p:nvPr/>
            </p:nvSpPr>
            <p:spPr bwMode="auto">
              <a:xfrm>
                <a:off x="4441825" y="3643313"/>
                <a:ext cx="142875" cy="71438"/>
              </a:xfrm>
              <a:custGeom>
                <a:avLst/>
                <a:gdLst>
                  <a:gd name="T0" fmla="*/ 0 w 38"/>
                  <a:gd name="T1" fmla="*/ 9 h 19"/>
                  <a:gd name="T2" fmla="*/ 38 w 38"/>
                  <a:gd name="T3" fmla="*/ 19 h 19"/>
                  <a:gd name="T4" fmla="*/ 12 w 38"/>
                  <a:gd name="T5" fmla="*/ 0 h 19"/>
                  <a:gd name="T6" fmla="*/ 0 w 38"/>
                  <a:gd name="T7" fmla="*/ 9 h 19"/>
                </a:gdLst>
                <a:ahLst/>
                <a:cxnLst>
                  <a:cxn ang="0">
                    <a:pos x="T0" y="T1"/>
                  </a:cxn>
                  <a:cxn ang="0">
                    <a:pos x="T2" y="T3"/>
                  </a:cxn>
                  <a:cxn ang="0">
                    <a:pos x="T4" y="T5"/>
                  </a:cxn>
                  <a:cxn ang="0">
                    <a:pos x="T6" y="T7"/>
                  </a:cxn>
                </a:cxnLst>
                <a:rect l="0" t="0" r="r" b="b"/>
                <a:pathLst>
                  <a:path w="38" h="19">
                    <a:moveTo>
                      <a:pt x="0" y="9"/>
                    </a:moveTo>
                    <a:cubicBezTo>
                      <a:pt x="38" y="19"/>
                      <a:pt x="38" y="19"/>
                      <a:pt x="38" y="19"/>
                    </a:cubicBezTo>
                    <a:cubicBezTo>
                      <a:pt x="12" y="0"/>
                      <a:pt x="12" y="0"/>
                      <a:pt x="12" y="0"/>
                    </a:cubicBezTo>
                    <a:cubicBezTo>
                      <a:pt x="8" y="3"/>
                      <a:pt x="4" y="6"/>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28" name="Freeform 15"/>
              <p:cNvSpPr/>
              <p:nvPr/>
            </p:nvSpPr>
            <p:spPr bwMode="auto">
              <a:xfrm>
                <a:off x="4505325" y="3616326"/>
                <a:ext cx="136525" cy="98425"/>
              </a:xfrm>
              <a:custGeom>
                <a:avLst/>
                <a:gdLst>
                  <a:gd name="T0" fmla="*/ 0 w 36"/>
                  <a:gd name="T1" fmla="*/ 5 h 26"/>
                  <a:gd name="T2" fmla="*/ 36 w 36"/>
                  <a:gd name="T3" fmla="*/ 26 h 26"/>
                  <a:gd name="T4" fmla="*/ 16 w 36"/>
                  <a:gd name="T5" fmla="*/ 0 h 26"/>
                  <a:gd name="T6" fmla="*/ 0 w 36"/>
                  <a:gd name="T7" fmla="*/ 5 h 26"/>
                </a:gdLst>
                <a:ahLst/>
                <a:cxnLst>
                  <a:cxn ang="0">
                    <a:pos x="T0" y="T1"/>
                  </a:cxn>
                  <a:cxn ang="0">
                    <a:pos x="T2" y="T3"/>
                  </a:cxn>
                  <a:cxn ang="0">
                    <a:pos x="T4" y="T5"/>
                  </a:cxn>
                  <a:cxn ang="0">
                    <a:pos x="T6" y="T7"/>
                  </a:cxn>
                </a:cxnLst>
                <a:rect l="0" t="0" r="r" b="b"/>
                <a:pathLst>
                  <a:path w="36" h="26">
                    <a:moveTo>
                      <a:pt x="0" y="5"/>
                    </a:moveTo>
                    <a:cubicBezTo>
                      <a:pt x="36" y="26"/>
                      <a:pt x="36" y="26"/>
                      <a:pt x="36" y="26"/>
                    </a:cubicBezTo>
                    <a:cubicBezTo>
                      <a:pt x="16" y="0"/>
                      <a:pt x="16" y="0"/>
                      <a:pt x="16" y="0"/>
                    </a:cubicBezTo>
                    <a:cubicBezTo>
                      <a:pt x="11" y="1"/>
                      <a:pt x="5" y="2"/>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29" name="Freeform 16"/>
              <p:cNvSpPr/>
              <p:nvPr/>
            </p:nvSpPr>
            <p:spPr bwMode="auto">
              <a:xfrm>
                <a:off x="4587875" y="3609976"/>
                <a:ext cx="101600" cy="120650"/>
              </a:xfrm>
              <a:custGeom>
                <a:avLst/>
                <a:gdLst>
                  <a:gd name="T0" fmla="*/ 0 w 27"/>
                  <a:gd name="T1" fmla="*/ 1 h 32"/>
                  <a:gd name="T2" fmla="*/ 27 w 27"/>
                  <a:gd name="T3" fmla="*/ 32 h 32"/>
                  <a:gd name="T4" fmla="*/ 18 w 27"/>
                  <a:gd name="T5" fmla="*/ 1 h 32"/>
                  <a:gd name="T6" fmla="*/ 7 w 27"/>
                  <a:gd name="T7" fmla="*/ 0 h 32"/>
                  <a:gd name="T8" fmla="*/ 0 w 27"/>
                  <a:gd name="T9" fmla="*/ 1 h 32"/>
                </a:gdLst>
                <a:ahLst/>
                <a:cxnLst>
                  <a:cxn ang="0">
                    <a:pos x="T0" y="T1"/>
                  </a:cxn>
                  <a:cxn ang="0">
                    <a:pos x="T2" y="T3"/>
                  </a:cxn>
                  <a:cxn ang="0">
                    <a:pos x="T4" y="T5"/>
                  </a:cxn>
                  <a:cxn ang="0">
                    <a:pos x="T6" y="T7"/>
                  </a:cxn>
                  <a:cxn ang="0">
                    <a:pos x="T8" y="T9"/>
                  </a:cxn>
                </a:cxnLst>
                <a:rect l="0" t="0" r="r" b="b"/>
                <a:pathLst>
                  <a:path w="27" h="32">
                    <a:moveTo>
                      <a:pt x="0" y="1"/>
                    </a:moveTo>
                    <a:cubicBezTo>
                      <a:pt x="27" y="32"/>
                      <a:pt x="27" y="32"/>
                      <a:pt x="27" y="32"/>
                    </a:cubicBezTo>
                    <a:cubicBezTo>
                      <a:pt x="18" y="1"/>
                      <a:pt x="18" y="1"/>
                      <a:pt x="18" y="1"/>
                    </a:cubicBezTo>
                    <a:cubicBezTo>
                      <a:pt x="14" y="1"/>
                      <a:pt x="11" y="0"/>
                      <a:pt x="7" y="0"/>
                    </a:cubicBezTo>
                    <a:cubicBezTo>
                      <a:pt x="5" y="0"/>
                      <a:pt x="2"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30" name="Freeform 17"/>
              <p:cNvSpPr/>
              <p:nvPr/>
            </p:nvSpPr>
            <p:spPr bwMode="auto">
              <a:xfrm>
                <a:off x="4678363" y="3621088"/>
                <a:ext cx="60325" cy="134938"/>
              </a:xfrm>
              <a:custGeom>
                <a:avLst/>
                <a:gdLst>
                  <a:gd name="T0" fmla="*/ 0 w 16"/>
                  <a:gd name="T1" fmla="*/ 0 h 36"/>
                  <a:gd name="T2" fmla="*/ 14 w 16"/>
                  <a:gd name="T3" fmla="*/ 36 h 36"/>
                  <a:gd name="T4" fmla="*/ 16 w 16"/>
                  <a:gd name="T5" fmla="*/ 6 h 36"/>
                  <a:gd name="T6" fmla="*/ 0 w 16"/>
                  <a:gd name="T7" fmla="*/ 0 h 36"/>
                </a:gdLst>
                <a:ahLst/>
                <a:cxnLst>
                  <a:cxn ang="0">
                    <a:pos x="T0" y="T1"/>
                  </a:cxn>
                  <a:cxn ang="0">
                    <a:pos x="T2" y="T3"/>
                  </a:cxn>
                  <a:cxn ang="0">
                    <a:pos x="T4" y="T5"/>
                  </a:cxn>
                  <a:cxn ang="0">
                    <a:pos x="T6" y="T7"/>
                  </a:cxn>
                </a:cxnLst>
                <a:rect l="0" t="0" r="r" b="b"/>
                <a:pathLst>
                  <a:path w="16" h="36">
                    <a:moveTo>
                      <a:pt x="0" y="0"/>
                    </a:moveTo>
                    <a:cubicBezTo>
                      <a:pt x="14" y="36"/>
                      <a:pt x="14" y="36"/>
                      <a:pt x="14" y="36"/>
                    </a:cubicBezTo>
                    <a:cubicBezTo>
                      <a:pt x="16" y="6"/>
                      <a:pt x="16" y="6"/>
                      <a:pt x="16" y="6"/>
                    </a:cubicBezTo>
                    <a:cubicBezTo>
                      <a:pt x="11" y="3"/>
                      <a:pt x="6"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31" name="Freeform 18"/>
              <p:cNvSpPr/>
              <p:nvPr/>
            </p:nvSpPr>
            <p:spPr bwMode="auto">
              <a:xfrm>
                <a:off x="4757738" y="3659188"/>
                <a:ext cx="49213" cy="134938"/>
              </a:xfrm>
              <a:custGeom>
                <a:avLst/>
                <a:gdLst>
                  <a:gd name="T0" fmla="*/ 0 w 13"/>
                  <a:gd name="T1" fmla="*/ 0 h 36"/>
                  <a:gd name="T2" fmla="*/ 2 w 13"/>
                  <a:gd name="T3" fmla="*/ 36 h 36"/>
                  <a:gd name="T4" fmla="*/ 13 w 13"/>
                  <a:gd name="T5" fmla="*/ 11 h 36"/>
                  <a:gd name="T6" fmla="*/ 0 w 13"/>
                  <a:gd name="T7" fmla="*/ 0 h 36"/>
                </a:gdLst>
                <a:ahLst/>
                <a:cxnLst>
                  <a:cxn ang="0">
                    <a:pos x="T0" y="T1"/>
                  </a:cxn>
                  <a:cxn ang="0">
                    <a:pos x="T2" y="T3"/>
                  </a:cxn>
                  <a:cxn ang="0">
                    <a:pos x="T4" y="T5"/>
                  </a:cxn>
                  <a:cxn ang="0">
                    <a:pos x="T6" y="T7"/>
                  </a:cxn>
                </a:cxnLst>
                <a:rect l="0" t="0" r="r" b="b"/>
                <a:pathLst>
                  <a:path w="13" h="36">
                    <a:moveTo>
                      <a:pt x="0" y="0"/>
                    </a:moveTo>
                    <a:cubicBezTo>
                      <a:pt x="2" y="36"/>
                      <a:pt x="2" y="36"/>
                      <a:pt x="2" y="36"/>
                    </a:cubicBezTo>
                    <a:cubicBezTo>
                      <a:pt x="13" y="11"/>
                      <a:pt x="13" y="11"/>
                      <a:pt x="13" y="11"/>
                    </a:cubicBezTo>
                    <a:cubicBezTo>
                      <a:pt x="9" y="6"/>
                      <a:pt x="5"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32" name="Freeform 19"/>
              <p:cNvSpPr/>
              <p:nvPr/>
            </p:nvSpPr>
            <p:spPr bwMode="auto">
              <a:xfrm>
                <a:off x="4779963" y="3717926"/>
                <a:ext cx="68263" cy="120650"/>
              </a:xfrm>
              <a:custGeom>
                <a:avLst/>
                <a:gdLst>
                  <a:gd name="T0" fmla="*/ 11 w 18"/>
                  <a:gd name="T1" fmla="*/ 0 h 32"/>
                  <a:gd name="T2" fmla="*/ 0 w 18"/>
                  <a:gd name="T3" fmla="*/ 32 h 32"/>
                  <a:gd name="T4" fmla="*/ 18 w 18"/>
                  <a:gd name="T5" fmla="*/ 13 h 32"/>
                  <a:gd name="T6" fmla="*/ 11 w 18"/>
                  <a:gd name="T7" fmla="*/ 0 h 32"/>
                </a:gdLst>
                <a:ahLst/>
                <a:cxnLst>
                  <a:cxn ang="0">
                    <a:pos x="T0" y="T1"/>
                  </a:cxn>
                  <a:cxn ang="0">
                    <a:pos x="T2" y="T3"/>
                  </a:cxn>
                  <a:cxn ang="0">
                    <a:pos x="T4" y="T5"/>
                  </a:cxn>
                  <a:cxn ang="0">
                    <a:pos x="T6" y="T7"/>
                  </a:cxn>
                </a:cxnLst>
                <a:rect l="0" t="0" r="r" b="b"/>
                <a:pathLst>
                  <a:path w="18" h="32">
                    <a:moveTo>
                      <a:pt x="11" y="0"/>
                    </a:moveTo>
                    <a:cubicBezTo>
                      <a:pt x="0" y="32"/>
                      <a:pt x="0" y="32"/>
                      <a:pt x="0" y="32"/>
                    </a:cubicBezTo>
                    <a:cubicBezTo>
                      <a:pt x="18" y="13"/>
                      <a:pt x="18" y="13"/>
                      <a:pt x="18" y="13"/>
                    </a:cubicBezTo>
                    <a:cubicBezTo>
                      <a:pt x="16" y="8"/>
                      <a:pt x="14" y="4"/>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33" name="Freeform 20"/>
              <p:cNvSpPr/>
              <p:nvPr/>
            </p:nvSpPr>
            <p:spPr bwMode="auto">
              <a:xfrm>
                <a:off x="4779963" y="3789363"/>
                <a:ext cx="87313" cy="98425"/>
              </a:xfrm>
              <a:custGeom>
                <a:avLst/>
                <a:gdLst>
                  <a:gd name="T0" fmla="*/ 20 w 23"/>
                  <a:gd name="T1" fmla="*/ 0 h 26"/>
                  <a:gd name="T2" fmla="*/ 0 w 23"/>
                  <a:gd name="T3" fmla="*/ 26 h 26"/>
                  <a:gd name="T4" fmla="*/ 23 w 23"/>
                  <a:gd name="T5" fmla="*/ 13 h 26"/>
                  <a:gd name="T6" fmla="*/ 20 w 23"/>
                  <a:gd name="T7" fmla="*/ 0 h 26"/>
                </a:gdLst>
                <a:ahLst/>
                <a:cxnLst>
                  <a:cxn ang="0">
                    <a:pos x="T0" y="T1"/>
                  </a:cxn>
                  <a:cxn ang="0">
                    <a:pos x="T2" y="T3"/>
                  </a:cxn>
                  <a:cxn ang="0">
                    <a:pos x="T4" y="T5"/>
                  </a:cxn>
                  <a:cxn ang="0">
                    <a:pos x="T6" y="T7"/>
                  </a:cxn>
                </a:cxnLst>
                <a:rect l="0" t="0" r="r" b="b"/>
                <a:pathLst>
                  <a:path w="23" h="26">
                    <a:moveTo>
                      <a:pt x="20" y="0"/>
                    </a:moveTo>
                    <a:cubicBezTo>
                      <a:pt x="0" y="26"/>
                      <a:pt x="0" y="26"/>
                      <a:pt x="0" y="26"/>
                    </a:cubicBezTo>
                    <a:cubicBezTo>
                      <a:pt x="23" y="13"/>
                      <a:pt x="23" y="13"/>
                      <a:pt x="23" y="13"/>
                    </a:cubicBezTo>
                    <a:cubicBezTo>
                      <a:pt x="22" y="8"/>
                      <a:pt x="21" y="4"/>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34" name="Freeform 21"/>
              <p:cNvSpPr/>
              <p:nvPr/>
            </p:nvSpPr>
            <p:spPr bwMode="auto">
              <a:xfrm>
                <a:off x="4765675" y="3860801"/>
                <a:ext cx="101600" cy="71438"/>
              </a:xfrm>
              <a:custGeom>
                <a:avLst/>
                <a:gdLst>
                  <a:gd name="T0" fmla="*/ 27 w 27"/>
                  <a:gd name="T1" fmla="*/ 0 h 19"/>
                  <a:gd name="T2" fmla="*/ 0 w 27"/>
                  <a:gd name="T3" fmla="*/ 19 h 19"/>
                  <a:gd name="T4" fmla="*/ 26 w 27"/>
                  <a:gd name="T5" fmla="*/ 12 h 19"/>
                  <a:gd name="T6" fmla="*/ 27 w 27"/>
                  <a:gd name="T7" fmla="*/ 1 h 19"/>
                  <a:gd name="T8" fmla="*/ 27 w 27"/>
                  <a:gd name="T9" fmla="*/ 0 h 19"/>
                </a:gdLst>
                <a:ahLst/>
                <a:cxnLst>
                  <a:cxn ang="0">
                    <a:pos x="T0" y="T1"/>
                  </a:cxn>
                  <a:cxn ang="0">
                    <a:pos x="T2" y="T3"/>
                  </a:cxn>
                  <a:cxn ang="0">
                    <a:pos x="T4" y="T5"/>
                  </a:cxn>
                  <a:cxn ang="0">
                    <a:pos x="T6" y="T7"/>
                  </a:cxn>
                  <a:cxn ang="0">
                    <a:pos x="T8" y="T9"/>
                  </a:cxn>
                </a:cxnLst>
                <a:rect l="0" t="0" r="r" b="b"/>
                <a:pathLst>
                  <a:path w="27" h="19">
                    <a:moveTo>
                      <a:pt x="27" y="0"/>
                    </a:moveTo>
                    <a:cubicBezTo>
                      <a:pt x="0" y="19"/>
                      <a:pt x="0" y="19"/>
                      <a:pt x="0" y="19"/>
                    </a:cubicBezTo>
                    <a:cubicBezTo>
                      <a:pt x="26" y="12"/>
                      <a:pt x="26" y="12"/>
                      <a:pt x="26" y="12"/>
                    </a:cubicBezTo>
                    <a:cubicBezTo>
                      <a:pt x="27" y="9"/>
                      <a:pt x="27" y="5"/>
                      <a:pt x="27" y="1"/>
                    </a:cubicBezTo>
                    <a:lnTo>
                      <a:pt x="2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35" name="Freeform 22"/>
              <p:cNvSpPr/>
              <p:nvPr/>
            </p:nvSpPr>
            <p:spPr bwMode="auto">
              <a:xfrm>
                <a:off x="4735513" y="3929063"/>
                <a:ext cx="123825" cy="44450"/>
              </a:xfrm>
              <a:custGeom>
                <a:avLst/>
                <a:gdLst>
                  <a:gd name="T0" fmla="*/ 33 w 33"/>
                  <a:gd name="T1" fmla="*/ 0 h 12"/>
                  <a:gd name="T2" fmla="*/ 0 w 33"/>
                  <a:gd name="T3" fmla="*/ 11 h 12"/>
                  <a:gd name="T4" fmla="*/ 28 w 33"/>
                  <a:gd name="T5" fmla="*/ 12 h 12"/>
                  <a:gd name="T6" fmla="*/ 33 w 33"/>
                  <a:gd name="T7" fmla="*/ 0 h 12"/>
                </a:gdLst>
                <a:ahLst/>
                <a:cxnLst>
                  <a:cxn ang="0">
                    <a:pos x="T0" y="T1"/>
                  </a:cxn>
                  <a:cxn ang="0">
                    <a:pos x="T2" y="T3"/>
                  </a:cxn>
                  <a:cxn ang="0">
                    <a:pos x="T4" y="T5"/>
                  </a:cxn>
                  <a:cxn ang="0">
                    <a:pos x="T6" y="T7"/>
                  </a:cxn>
                </a:cxnLst>
                <a:rect l="0" t="0" r="r" b="b"/>
                <a:pathLst>
                  <a:path w="33" h="12">
                    <a:moveTo>
                      <a:pt x="33" y="0"/>
                    </a:moveTo>
                    <a:cubicBezTo>
                      <a:pt x="0" y="11"/>
                      <a:pt x="0" y="11"/>
                      <a:pt x="0" y="11"/>
                    </a:cubicBezTo>
                    <a:cubicBezTo>
                      <a:pt x="28" y="12"/>
                      <a:pt x="28" y="12"/>
                      <a:pt x="28" y="12"/>
                    </a:cubicBezTo>
                    <a:cubicBezTo>
                      <a:pt x="30" y="8"/>
                      <a:pt x="32" y="5"/>
                      <a:pt x="3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36" name="Freeform 23"/>
              <p:cNvSpPr/>
              <p:nvPr/>
            </p:nvSpPr>
            <p:spPr bwMode="auto">
              <a:xfrm>
                <a:off x="4694238" y="3992563"/>
                <a:ext cx="138113" cy="41275"/>
              </a:xfrm>
              <a:custGeom>
                <a:avLst/>
                <a:gdLst>
                  <a:gd name="T0" fmla="*/ 37 w 37"/>
                  <a:gd name="T1" fmla="*/ 0 h 11"/>
                  <a:gd name="T2" fmla="*/ 0 w 37"/>
                  <a:gd name="T3" fmla="*/ 2 h 11"/>
                  <a:gd name="T4" fmla="*/ 29 w 37"/>
                  <a:gd name="T5" fmla="*/ 11 h 11"/>
                  <a:gd name="T6" fmla="*/ 37 w 37"/>
                  <a:gd name="T7" fmla="*/ 0 h 11"/>
                </a:gdLst>
                <a:ahLst/>
                <a:cxnLst>
                  <a:cxn ang="0">
                    <a:pos x="T0" y="T1"/>
                  </a:cxn>
                  <a:cxn ang="0">
                    <a:pos x="T2" y="T3"/>
                  </a:cxn>
                  <a:cxn ang="0">
                    <a:pos x="T4" y="T5"/>
                  </a:cxn>
                  <a:cxn ang="0">
                    <a:pos x="T6" y="T7"/>
                  </a:cxn>
                </a:cxnLst>
                <a:rect l="0" t="0" r="r" b="b"/>
                <a:pathLst>
                  <a:path w="37" h="11">
                    <a:moveTo>
                      <a:pt x="37" y="0"/>
                    </a:moveTo>
                    <a:cubicBezTo>
                      <a:pt x="0" y="2"/>
                      <a:pt x="0" y="2"/>
                      <a:pt x="0" y="2"/>
                    </a:cubicBezTo>
                    <a:cubicBezTo>
                      <a:pt x="29" y="11"/>
                      <a:pt x="29" y="11"/>
                      <a:pt x="29" y="11"/>
                    </a:cubicBezTo>
                    <a:cubicBezTo>
                      <a:pt x="32" y="8"/>
                      <a:pt x="34" y="4"/>
                      <a:pt x="3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37" name="Freeform 24"/>
              <p:cNvSpPr/>
              <p:nvPr/>
            </p:nvSpPr>
            <p:spPr bwMode="auto">
              <a:xfrm>
                <a:off x="4641850" y="4014788"/>
                <a:ext cx="142875" cy="68263"/>
              </a:xfrm>
              <a:custGeom>
                <a:avLst/>
                <a:gdLst>
                  <a:gd name="T0" fmla="*/ 38 w 38"/>
                  <a:gd name="T1" fmla="*/ 9 h 18"/>
                  <a:gd name="T2" fmla="*/ 0 w 38"/>
                  <a:gd name="T3" fmla="*/ 0 h 18"/>
                  <a:gd name="T4" fmla="*/ 26 w 38"/>
                  <a:gd name="T5" fmla="*/ 18 h 18"/>
                  <a:gd name="T6" fmla="*/ 38 w 38"/>
                  <a:gd name="T7" fmla="*/ 9 h 18"/>
                </a:gdLst>
                <a:ahLst/>
                <a:cxnLst>
                  <a:cxn ang="0">
                    <a:pos x="T0" y="T1"/>
                  </a:cxn>
                  <a:cxn ang="0">
                    <a:pos x="T2" y="T3"/>
                  </a:cxn>
                  <a:cxn ang="0">
                    <a:pos x="T4" y="T5"/>
                  </a:cxn>
                  <a:cxn ang="0">
                    <a:pos x="T6" y="T7"/>
                  </a:cxn>
                </a:cxnLst>
                <a:rect l="0" t="0" r="r" b="b"/>
                <a:pathLst>
                  <a:path w="38" h="18">
                    <a:moveTo>
                      <a:pt x="38" y="9"/>
                    </a:moveTo>
                    <a:cubicBezTo>
                      <a:pt x="0" y="0"/>
                      <a:pt x="0" y="0"/>
                      <a:pt x="0" y="0"/>
                    </a:cubicBezTo>
                    <a:cubicBezTo>
                      <a:pt x="26" y="18"/>
                      <a:pt x="26" y="18"/>
                      <a:pt x="26" y="18"/>
                    </a:cubicBezTo>
                    <a:cubicBezTo>
                      <a:pt x="31" y="16"/>
                      <a:pt x="35" y="13"/>
                      <a:pt x="38"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38" name="Freeform 25"/>
              <p:cNvSpPr/>
              <p:nvPr/>
            </p:nvSpPr>
            <p:spPr bwMode="auto">
              <a:xfrm>
                <a:off x="4587875" y="4014788"/>
                <a:ext cx="131763" cy="98425"/>
              </a:xfrm>
              <a:custGeom>
                <a:avLst/>
                <a:gdLst>
                  <a:gd name="T0" fmla="*/ 35 w 35"/>
                  <a:gd name="T1" fmla="*/ 21 h 26"/>
                  <a:gd name="T2" fmla="*/ 0 w 35"/>
                  <a:gd name="T3" fmla="*/ 0 h 26"/>
                  <a:gd name="T4" fmla="*/ 20 w 35"/>
                  <a:gd name="T5" fmla="*/ 26 h 26"/>
                  <a:gd name="T6" fmla="*/ 35 w 35"/>
                  <a:gd name="T7" fmla="*/ 21 h 26"/>
                </a:gdLst>
                <a:ahLst/>
                <a:cxnLst>
                  <a:cxn ang="0">
                    <a:pos x="T0" y="T1"/>
                  </a:cxn>
                  <a:cxn ang="0">
                    <a:pos x="T2" y="T3"/>
                  </a:cxn>
                  <a:cxn ang="0">
                    <a:pos x="T4" y="T5"/>
                  </a:cxn>
                  <a:cxn ang="0">
                    <a:pos x="T6" y="T7"/>
                  </a:cxn>
                </a:cxnLst>
                <a:rect l="0" t="0" r="r" b="b"/>
                <a:pathLst>
                  <a:path w="35" h="26">
                    <a:moveTo>
                      <a:pt x="35" y="21"/>
                    </a:moveTo>
                    <a:cubicBezTo>
                      <a:pt x="0" y="0"/>
                      <a:pt x="0" y="0"/>
                      <a:pt x="0" y="0"/>
                    </a:cubicBezTo>
                    <a:cubicBezTo>
                      <a:pt x="20" y="26"/>
                      <a:pt x="20" y="26"/>
                      <a:pt x="20" y="26"/>
                    </a:cubicBezTo>
                    <a:cubicBezTo>
                      <a:pt x="25" y="25"/>
                      <a:pt x="30" y="23"/>
                      <a:pt x="3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39" name="Freeform 26"/>
              <p:cNvSpPr/>
              <p:nvPr/>
            </p:nvSpPr>
            <p:spPr bwMode="auto">
              <a:xfrm>
                <a:off x="4540250" y="4000501"/>
                <a:ext cx="101600" cy="115888"/>
              </a:xfrm>
              <a:custGeom>
                <a:avLst/>
                <a:gdLst>
                  <a:gd name="T0" fmla="*/ 27 w 27"/>
                  <a:gd name="T1" fmla="*/ 31 h 31"/>
                  <a:gd name="T2" fmla="*/ 0 w 27"/>
                  <a:gd name="T3" fmla="*/ 0 h 31"/>
                  <a:gd name="T4" fmla="*/ 9 w 27"/>
                  <a:gd name="T5" fmla="*/ 30 h 31"/>
                  <a:gd name="T6" fmla="*/ 20 w 27"/>
                  <a:gd name="T7" fmla="*/ 31 h 31"/>
                  <a:gd name="T8" fmla="*/ 27 w 27"/>
                  <a:gd name="T9" fmla="*/ 31 h 31"/>
                </a:gdLst>
                <a:ahLst/>
                <a:cxnLst>
                  <a:cxn ang="0">
                    <a:pos x="T0" y="T1"/>
                  </a:cxn>
                  <a:cxn ang="0">
                    <a:pos x="T2" y="T3"/>
                  </a:cxn>
                  <a:cxn ang="0">
                    <a:pos x="T4" y="T5"/>
                  </a:cxn>
                  <a:cxn ang="0">
                    <a:pos x="T6" y="T7"/>
                  </a:cxn>
                  <a:cxn ang="0">
                    <a:pos x="T8" y="T9"/>
                  </a:cxn>
                </a:cxnLst>
                <a:rect l="0" t="0" r="r" b="b"/>
                <a:pathLst>
                  <a:path w="27" h="31">
                    <a:moveTo>
                      <a:pt x="27" y="31"/>
                    </a:moveTo>
                    <a:cubicBezTo>
                      <a:pt x="0" y="0"/>
                      <a:pt x="0" y="0"/>
                      <a:pt x="0" y="0"/>
                    </a:cubicBezTo>
                    <a:cubicBezTo>
                      <a:pt x="9" y="30"/>
                      <a:pt x="9" y="30"/>
                      <a:pt x="9" y="30"/>
                    </a:cubicBezTo>
                    <a:cubicBezTo>
                      <a:pt x="13" y="31"/>
                      <a:pt x="16" y="31"/>
                      <a:pt x="20" y="31"/>
                    </a:cubicBezTo>
                    <a:cubicBezTo>
                      <a:pt x="22" y="31"/>
                      <a:pt x="25" y="31"/>
                      <a:pt x="27"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40" name="Freeform 27"/>
              <p:cNvSpPr/>
              <p:nvPr/>
            </p:nvSpPr>
            <p:spPr bwMode="auto">
              <a:xfrm>
                <a:off x="4491038" y="3973513"/>
                <a:ext cx="60325" cy="136525"/>
              </a:xfrm>
              <a:custGeom>
                <a:avLst/>
                <a:gdLst>
                  <a:gd name="T0" fmla="*/ 16 w 16"/>
                  <a:gd name="T1" fmla="*/ 36 h 36"/>
                  <a:gd name="T2" fmla="*/ 1 w 16"/>
                  <a:gd name="T3" fmla="*/ 0 h 36"/>
                  <a:gd name="T4" fmla="*/ 0 w 16"/>
                  <a:gd name="T5" fmla="*/ 29 h 36"/>
                  <a:gd name="T6" fmla="*/ 16 w 16"/>
                  <a:gd name="T7" fmla="*/ 36 h 36"/>
                </a:gdLst>
                <a:ahLst/>
                <a:cxnLst>
                  <a:cxn ang="0">
                    <a:pos x="T0" y="T1"/>
                  </a:cxn>
                  <a:cxn ang="0">
                    <a:pos x="T2" y="T3"/>
                  </a:cxn>
                  <a:cxn ang="0">
                    <a:pos x="T4" y="T5"/>
                  </a:cxn>
                  <a:cxn ang="0">
                    <a:pos x="T6" y="T7"/>
                  </a:cxn>
                </a:cxnLst>
                <a:rect l="0" t="0" r="r" b="b"/>
                <a:pathLst>
                  <a:path w="16" h="36">
                    <a:moveTo>
                      <a:pt x="16" y="36"/>
                    </a:moveTo>
                    <a:cubicBezTo>
                      <a:pt x="1" y="0"/>
                      <a:pt x="1" y="0"/>
                      <a:pt x="1" y="0"/>
                    </a:cubicBezTo>
                    <a:cubicBezTo>
                      <a:pt x="0" y="29"/>
                      <a:pt x="0" y="29"/>
                      <a:pt x="0" y="29"/>
                    </a:cubicBezTo>
                    <a:cubicBezTo>
                      <a:pt x="5" y="32"/>
                      <a:pt x="10" y="34"/>
                      <a:pt x="16"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41" name="Freeform 28"/>
              <p:cNvSpPr/>
              <p:nvPr/>
            </p:nvSpPr>
            <p:spPr bwMode="auto">
              <a:xfrm>
                <a:off x="4422775" y="3932238"/>
                <a:ext cx="46038" cy="139700"/>
              </a:xfrm>
              <a:custGeom>
                <a:avLst/>
                <a:gdLst>
                  <a:gd name="T0" fmla="*/ 12 w 12"/>
                  <a:gd name="T1" fmla="*/ 37 h 37"/>
                  <a:gd name="T2" fmla="*/ 11 w 12"/>
                  <a:gd name="T3" fmla="*/ 0 h 37"/>
                  <a:gd name="T4" fmla="*/ 0 w 12"/>
                  <a:gd name="T5" fmla="*/ 26 h 37"/>
                  <a:gd name="T6" fmla="*/ 12 w 12"/>
                  <a:gd name="T7" fmla="*/ 37 h 37"/>
                </a:gdLst>
                <a:ahLst/>
                <a:cxnLst>
                  <a:cxn ang="0">
                    <a:pos x="T0" y="T1"/>
                  </a:cxn>
                  <a:cxn ang="0">
                    <a:pos x="T2" y="T3"/>
                  </a:cxn>
                  <a:cxn ang="0">
                    <a:pos x="T4" y="T5"/>
                  </a:cxn>
                  <a:cxn ang="0">
                    <a:pos x="T6" y="T7"/>
                  </a:cxn>
                </a:cxnLst>
                <a:rect l="0" t="0" r="r" b="b"/>
                <a:pathLst>
                  <a:path w="12" h="37">
                    <a:moveTo>
                      <a:pt x="12" y="37"/>
                    </a:moveTo>
                    <a:cubicBezTo>
                      <a:pt x="11" y="0"/>
                      <a:pt x="11" y="0"/>
                      <a:pt x="11" y="0"/>
                    </a:cubicBezTo>
                    <a:cubicBezTo>
                      <a:pt x="0" y="26"/>
                      <a:pt x="0" y="26"/>
                      <a:pt x="0" y="26"/>
                    </a:cubicBezTo>
                    <a:cubicBezTo>
                      <a:pt x="4" y="30"/>
                      <a:pt x="8" y="34"/>
                      <a:pt x="12"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42" name="Freeform 29"/>
              <p:cNvSpPr/>
              <p:nvPr/>
            </p:nvSpPr>
            <p:spPr bwMode="auto">
              <a:xfrm>
                <a:off x="4381500" y="3887788"/>
                <a:ext cx="68263" cy="123825"/>
              </a:xfrm>
              <a:custGeom>
                <a:avLst/>
                <a:gdLst>
                  <a:gd name="T0" fmla="*/ 7 w 18"/>
                  <a:gd name="T1" fmla="*/ 33 h 33"/>
                  <a:gd name="T2" fmla="*/ 18 w 18"/>
                  <a:gd name="T3" fmla="*/ 0 h 33"/>
                  <a:gd name="T4" fmla="*/ 0 w 18"/>
                  <a:gd name="T5" fmla="*/ 20 h 33"/>
                  <a:gd name="T6" fmla="*/ 7 w 18"/>
                  <a:gd name="T7" fmla="*/ 33 h 33"/>
                </a:gdLst>
                <a:ahLst/>
                <a:cxnLst>
                  <a:cxn ang="0">
                    <a:pos x="T0" y="T1"/>
                  </a:cxn>
                  <a:cxn ang="0">
                    <a:pos x="T2" y="T3"/>
                  </a:cxn>
                  <a:cxn ang="0">
                    <a:pos x="T4" y="T5"/>
                  </a:cxn>
                  <a:cxn ang="0">
                    <a:pos x="T6" y="T7"/>
                  </a:cxn>
                </a:cxnLst>
                <a:rect l="0" t="0" r="r" b="b"/>
                <a:pathLst>
                  <a:path w="18" h="33">
                    <a:moveTo>
                      <a:pt x="7" y="33"/>
                    </a:moveTo>
                    <a:cubicBezTo>
                      <a:pt x="18" y="0"/>
                      <a:pt x="18" y="0"/>
                      <a:pt x="18" y="0"/>
                    </a:cubicBezTo>
                    <a:cubicBezTo>
                      <a:pt x="0" y="20"/>
                      <a:pt x="0" y="20"/>
                      <a:pt x="0" y="20"/>
                    </a:cubicBezTo>
                    <a:cubicBezTo>
                      <a:pt x="2" y="25"/>
                      <a:pt x="4" y="29"/>
                      <a:pt x="7"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43" name="Freeform 30"/>
              <p:cNvSpPr/>
              <p:nvPr/>
            </p:nvSpPr>
            <p:spPr bwMode="auto">
              <a:xfrm>
                <a:off x="4362450" y="3843338"/>
                <a:ext cx="82550" cy="96838"/>
              </a:xfrm>
              <a:custGeom>
                <a:avLst/>
                <a:gdLst>
                  <a:gd name="T0" fmla="*/ 3 w 22"/>
                  <a:gd name="T1" fmla="*/ 26 h 26"/>
                  <a:gd name="T2" fmla="*/ 22 w 22"/>
                  <a:gd name="T3" fmla="*/ 0 h 26"/>
                  <a:gd name="T4" fmla="*/ 0 w 22"/>
                  <a:gd name="T5" fmla="*/ 13 h 26"/>
                  <a:gd name="T6" fmla="*/ 3 w 22"/>
                  <a:gd name="T7" fmla="*/ 26 h 26"/>
                </a:gdLst>
                <a:ahLst/>
                <a:cxnLst>
                  <a:cxn ang="0">
                    <a:pos x="T0" y="T1"/>
                  </a:cxn>
                  <a:cxn ang="0">
                    <a:pos x="T2" y="T3"/>
                  </a:cxn>
                  <a:cxn ang="0">
                    <a:pos x="T4" y="T5"/>
                  </a:cxn>
                  <a:cxn ang="0">
                    <a:pos x="T6" y="T7"/>
                  </a:cxn>
                </a:cxnLst>
                <a:rect l="0" t="0" r="r" b="b"/>
                <a:pathLst>
                  <a:path w="22" h="26">
                    <a:moveTo>
                      <a:pt x="3" y="26"/>
                    </a:moveTo>
                    <a:cubicBezTo>
                      <a:pt x="22" y="0"/>
                      <a:pt x="22" y="0"/>
                      <a:pt x="22" y="0"/>
                    </a:cubicBezTo>
                    <a:cubicBezTo>
                      <a:pt x="0" y="13"/>
                      <a:pt x="0" y="13"/>
                      <a:pt x="0" y="13"/>
                    </a:cubicBezTo>
                    <a:cubicBezTo>
                      <a:pt x="0" y="17"/>
                      <a:pt x="1" y="22"/>
                      <a:pt x="3"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44" name="Freeform 31"/>
              <p:cNvSpPr/>
              <p:nvPr/>
            </p:nvSpPr>
            <p:spPr bwMode="auto">
              <a:xfrm>
                <a:off x="4362450" y="3797301"/>
                <a:ext cx="101600" cy="71438"/>
              </a:xfrm>
              <a:custGeom>
                <a:avLst/>
                <a:gdLst>
                  <a:gd name="T0" fmla="*/ 0 w 27"/>
                  <a:gd name="T1" fmla="*/ 19 h 19"/>
                  <a:gd name="T2" fmla="*/ 27 w 27"/>
                  <a:gd name="T3" fmla="*/ 0 h 19"/>
                  <a:gd name="T4" fmla="*/ 1 w 27"/>
                  <a:gd name="T5" fmla="*/ 6 h 19"/>
                  <a:gd name="T6" fmla="*/ 0 w 27"/>
                  <a:gd name="T7" fmla="*/ 18 h 19"/>
                  <a:gd name="T8" fmla="*/ 0 w 27"/>
                  <a:gd name="T9" fmla="*/ 19 h 19"/>
                </a:gdLst>
                <a:ahLst/>
                <a:cxnLst>
                  <a:cxn ang="0">
                    <a:pos x="T0" y="T1"/>
                  </a:cxn>
                  <a:cxn ang="0">
                    <a:pos x="T2" y="T3"/>
                  </a:cxn>
                  <a:cxn ang="0">
                    <a:pos x="T4" y="T5"/>
                  </a:cxn>
                  <a:cxn ang="0">
                    <a:pos x="T6" y="T7"/>
                  </a:cxn>
                  <a:cxn ang="0">
                    <a:pos x="T8" y="T9"/>
                  </a:cxn>
                </a:cxnLst>
                <a:rect l="0" t="0" r="r" b="b"/>
                <a:pathLst>
                  <a:path w="27" h="19">
                    <a:moveTo>
                      <a:pt x="0" y="19"/>
                    </a:moveTo>
                    <a:cubicBezTo>
                      <a:pt x="27" y="0"/>
                      <a:pt x="27" y="0"/>
                      <a:pt x="27" y="0"/>
                    </a:cubicBezTo>
                    <a:cubicBezTo>
                      <a:pt x="1" y="6"/>
                      <a:pt x="1" y="6"/>
                      <a:pt x="1" y="6"/>
                    </a:cubicBezTo>
                    <a:cubicBezTo>
                      <a:pt x="0" y="10"/>
                      <a:pt x="0" y="14"/>
                      <a:pt x="0" y="18"/>
                    </a:cubicBezTo>
                    <a:lnTo>
                      <a:pt x="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46" name="Freeform 32"/>
              <p:cNvSpPr/>
              <p:nvPr/>
            </p:nvSpPr>
            <p:spPr bwMode="auto">
              <a:xfrm>
                <a:off x="4370388" y="3752851"/>
                <a:ext cx="123825" cy="44450"/>
              </a:xfrm>
              <a:custGeom>
                <a:avLst/>
                <a:gdLst>
                  <a:gd name="T0" fmla="*/ 0 w 33"/>
                  <a:gd name="T1" fmla="*/ 12 h 12"/>
                  <a:gd name="T2" fmla="*/ 33 w 33"/>
                  <a:gd name="T3" fmla="*/ 2 h 12"/>
                  <a:gd name="T4" fmla="*/ 4 w 33"/>
                  <a:gd name="T5" fmla="*/ 0 h 12"/>
                  <a:gd name="T6" fmla="*/ 0 w 33"/>
                  <a:gd name="T7" fmla="*/ 12 h 12"/>
                </a:gdLst>
                <a:ahLst/>
                <a:cxnLst>
                  <a:cxn ang="0">
                    <a:pos x="T0" y="T1"/>
                  </a:cxn>
                  <a:cxn ang="0">
                    <a:pos x="T2" y="T3"/>
                  </a:cxn>
                  <a:cxn ang="0">
                    <a:pos x="T4" y="T5"/>
                  </a:cxn>
                  <a:cxn ang="0">
                    <a:pos x="T6" y="T7"/>
                  </a:cxn>
                </a:cxnLst>
                <a:rect l="0" t="0" r="r" b="b"/>
                <a:pathLst>
                  <a:path w="33" h="12">
                    <a:moveTo>
                      <a:pt x="0" y="12"/>
                    </a:moveTo>
                    <a:cubicBezTo>
                      <a:pt x="33" y="2"/>
                      <a:pt x="33" y="2"/>
                      <a:pt x="33" y="2"/>
                    </a:cubicBezTo>
                    <a:cubicBezTo>
                      <a:pt x="4" y="0"/>
                      <a:pt x="4" y="0"/>
                      <a:pt x="4" y="0"/>
                    </a:cubicBezTo>
                    <a:cubicBezTo>
                      <a:pt x="3" y="4"/>
                      <a:pt x="1" y="8"/>
                      <a:pt x="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47" name="Freeform 33"/>
              <p:cNvSpPr/>
              <p:nvPr/>
            </p:nvSpPr>
            <p:spPr bwMode="auto">
              <a:xfrm>
                <a:off x="4397375" y="3692526"/>
                <a:ext cx="138113" cy="41275"/>
              </a:xfrm>
              <a:custGeom>
                <a:avLst/>
                <a:gdLst>
                  <a:gd name="T0" fmla="*/ 0 w 37"/>
                  <a:gd name="T1" fmla="*/ 11 h 11"/>
                  <a:gd name="T2" fmla="*/ 37 w 37"/>
                  <a:gd name="T3" fmla="*/ 10 h 11"/>
                  <a:gd name="T4" fmla="*/ 8 w 37"/>
                  <a:gd name="T5" fmla="*/ 0 h 11"/>
                  <a:gd name="T6" fmla="*/ 0 w 37"/>
                  <a:gd name="T7" fmla="*/ 11 h 11"/>
                </a:gdLst>
                <a:ahLst/>
                <a:cxnLst>
                  <a:cxn ang="0">
                    <a:pos x="T0" y="T1"/>
                  </a:cxn>
                  <a:cxn ang="0">
                    <a:pos x="T2" y="T3"/>
                  </a:cxn>
                  <a:cxn ang="0">
                    <a:pos x="T4" y="T5"/>
                  </a:cxn>
                  <a:cxn ang="0">
                    <a:pos x="T6" y="T7"/>
                  </a:cxn>
                </a:cxnLst>
                <a:rect l="0" t="0" r="r" b="b"/>
                <a:pathLst>
                  <a:path w="37" h="11">
                    <a:moveTo>
                      <a:pt x="0" y="11"/>
                    </a:moveTo>
                    <a:cubicBezTo>
                      <a:pt x="37" y="10"/>
                      <a:pt x="37" y="10"/>
                      <a:pt x="37" y="10"/>
                    </a:cubicBezTo>
                    <a:cubicBezTo>
                      <a:pt x="8" y="0"/>
                      <a:pt x="8" y="0"/>
                      <a:pt x="8" y="0"/>
                    </a:cubicBezTo>
                    <a:cubicBezTo>
                      <a:pt x="5" y="4"/>
                      <a:pt x="2" y="7"/>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grpSp>
        <p:sp>
          <p:nvSpPr>
            <p:cNvPr id="126" name="文本框 125"/>
            <p:cNvSpPr txBox="1"/>
            <p:nvPr/>
          </p:nvSpPr>
          <p:spPr>
            <a:xfrm>
              <a:off x="3822793" y="4176616"/>
              <a:ext cx="934867" cy="800219"/>
            </a:xfrm>
            <a:prstGeom prst="rect">
              <a:avLst/>
            </a:prstGeom>
            <a:noFill/>
          </p:spPr>
          <p:txBody>
            <a:bodyPr wrap="square" rtlCol="0">
              <a:spAutoFit/>
            </a:bodyPr>
            <a:lstStyle/>
            <a:p>
              <a:r>
                <a:rPr lang="en-US" altLang="zh-CN" sz="7200" b="1" dirty="0">
                  <a:solidFill>
                    <a:schemeClr val="bg1"/>
                  </a:solidFill>
                  <a:latin typeface="微软雅黑" panose="020B0503020204020204" pitchFamily="34" charset="-122"/>
                  <a:ea typeface="微软雅黑" panose="020B0503020204020204" pitchFamily="34" charset="-122"/>
                </a:rPr>
                <a:t>03</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grpSp>
      <p:grpSp>
        <p:nvGrpSpPr>
          <p:cNvPr id="148" name="组合 147"/>
          <p:cNvGrpSpPr/>
          <p:nvPr/>
        </p:nvGrpSpPr>
        <p:grpSpPr>
          <a:xfrm>
            <a:off x="9413050" y="4169204"/>
            <a:ext cx="3232466" cy="1380192"/>
            <a:chOff x="6275363" y="2961447"/>
            <a:chExt cx="2154977" cy="920128"/>
          </a:xfrm>
        </p:grpSpPr>
        <p:sp>
          <p:nvSpPr>
            <p:cNvPr id="149" name="Freeform 5"/>
            <p:cNvSpPr/>
            <p:nvPr/>
          </p:nvSpPr>
          <p:spPr bwMode="auto">
            <a:xfrm>
              <a:off x="6275363" y="2961447"/>
              <a:ext cx="2082679" cy="920128"/>
            </a:xfrm>
            <a:custGeom>
              <a:avLst/>
              <a:gdLst>
                <a:gd name="T0" fmla="*/ 0 w 1134"/>
                <a:gd name="T1" fmla="*/ 220 h 500"/>
                <a:gd name="T2" fmla="*/ 274 w 1134"/>
                <a:gd name="T3" fmla="*/ 0 h 500"/>
                <a:gd name="T4" fmla="*/ 1134 w 1134"/>
                <a:gd name="T5" fmla="*/ 0 h 500"/>
                <a:gd name="T6" fmla="*/ 1134 w 1134"/>
                <a:gd name="T7" fmla="*/ 216 h 500"/>
                <a:gd name="T8" fmla="*/ 1100 w 1134"/>
                <a:gd name="T9" fmla="*/ 249 h 500"/>
                <a:gd name="T10" fmla="*/ 1134 w 1134"/>
                <a:gd name="T11" fmla="*/ 272 h 500"/>
                <a:gd name="T12" fmla="*/ 1134 w 1134"/>
                <a:gd name="T13" fmla="*/ 500 h 500"/>
                <a:gd name="T14" fmla="*/ 283 w 1134"/>
                <a:gd name="T15" fmla="*/ 500 h 500"/>
                <a:gd name="T16" fmla="*/ 12 w 1134"/>
                <a:gd name="T17" fmla="*/ 287 h 500"/>
                <a:gd name="T18" fmla="*/ 0 w 1134"/>
                <a:gd name="T19" fmla="*/ 225 h 500"/>
                <a:gd name="T20" fmla="*/ 0 w 1134"/>
                <a:gd name="T21" fmla="*/ 220 h 500"/>
                <a:gd name="connsiteX0" fmla="*/ 251 w 10251"/>
                <a:gd name="connsiteY0" fmla="*/ 4400 h 10000"/>
                <a:gd name="connsiteX1" fmla="*/ 2667 w 10251"/>
                <a:gd name="connsiteY1" fmla="*/ 0 h 10000"/>
                <a:gd name="connsiteX2" fmla="*/ 10251 w 10251"/>
                <a:gd name="connsiteY2" fmla="*/ 0 h 10000"/>
                <a:gd name="connsiteX3" fmla="*/ 10251 w 10251"/>
                <a:gd name="connsiteY3" fmla="*/ 4320 h 10000"/>
                <a:gd name="connsiteX4" fmla="*/ 9951 w 10251"/>
                <a:gd name="connsiteY4" fmla="*/ 4980 h 10000"/>
                <a:gd name="connsiteX5" fmla="*/ 10251 w 10251"/>
                <a:gd name="connsiteY5" fmla="*/ 5440 h 10000"/>
                <a:gd name="connsiteX6" fmla="*/ 10251 w 10251"/>
                <a:gd name="connsiteY6" fmla="*/ 10000 h 10000"/>
                <a:gd name="connsiteX7" fmla="*/ 2747 w 10251"/>
                <a:gd name="connsiteY7" fmla="*/ 10000 h 10000"/>
                <a:gd name="connsiteX8" fmla="*/ 357 w 10251"/>
                <a:gd name="connsiteY8" fmla="*/ 5740 h 10000"/>
                <a:gd name="connsiteX9" fmla="*/ 251 w 10251"/>
                <a:gd name="connsiteY9" fmla="*/ 4400 h 10000"/>
                <a:gd name="connsiteX0-1" fmla="*/ 292 w 10292"/>
                <a:gd name="connsiteY0-2" fmla="*/ 4400 h 10000"/>
                <a:gd name="connsiteX1-3" fmla="*/ 2708 w 10292"/>
                <a:gd name="connsiteY1-4" fmla="*/ 0 h 10000"/>
                <a:gd name="connsiteX2-5" fmla="*/ 10292 w 10292"/>
                <a:gd name="connsiteY2-6" fmla="*/ 0 h 10000"/>
                <a:gd name="connsiteX3-7" fmla="*/ 10292 w 10292"/>
                <a:gd name="connsiteY3-8" fmla="*/ 4320 h 10000"/>
                <a:gd name="connsiteX4-9" fmla="*/ 9992 w 10292"/>
                <a:gd name="connsiteY4-10" fmla="*/ 4980 h 10000"/>
                <a:gd name="connsiteX5-11" fmla="*/ 10292 w 10292"/>
                <a:gd name="connsiteY5-12" fmla="*/ 5440 h 10000"/>
                <a:gd name="connsiteX6-13" fmla="*/ 10292 w 10292"/>
                <a:gd name="connsiteY6-14" fmla="*/ 10000 h 10000"/>
                <a:gd name="connsiteX7-15" fmla="*/ 2788 w 10292"/>
                <a:gd name="connsiteY7-16" fmla="*/ 10000 h 10000"/>
                <a:gd name="connsiteX8-17" fmla="*/ 308 w 10292"/>
                <a:gd name="connsiteY8-18" fmla="*/ 5513 h 10000"/>
                <a:gd name="connsiteX9-19" fmla="*/ 292 w 10292"/>
                <a:gd name="connsiteY9-20" fmla="*/ 4400 h 10000"/>
                <a:gd name="connsiteX0-21" fmla="*/ 0 w 10000"/>
                <a:gd name="connsiteY0-22" fmla="*/ 4400 h 10000"/>
                <a:gd name="connsiteX1-23" fmla="*/ 2416 w 10000"/>
                <a:gd name="connsiteY1-24" fmla="*/ 0 h 10000"/>
                <a:gd name="connsiteX2-25" fmla="*/ 10000 w 10000"/>
                <a:gd name="connsiteY2-26" fmla="*/ 0 h 10000"/>
                <a:gd name="connsiteX3-27" fmla="*/ 10000 w 10000"/>
                <a:gd name="connsiteY3-28" fmla="*/ 4320 h 10000"/>
                <a:gd name="connsiteX4-29" fmla="*/ 9700 w 10000"/>
                <a:gd name="connsiteY4-30" fmla="*/ 4980 h 10000"/>
                <a:gd name="connsiteX5-31" fmla="*/ 10000 w 10000"/>
                <a:gd name="connsiteY5-32" fmla="*/ 5440 h 10000"/>
                <a:gd name="connsiteX6-33" fmla="*/ 10000 w 10000"/>
                <a:gd name="connsiteY6-34" fmla="*/ 10000 h 10000"/>
                <a:gd name="connsiteX7-35" fmla="*/ 2496 w 10000"/>
                <a:gd name="connsiteY7-36" fmla="*/ 10000 h 10000"/>
                <a:gd name="connsiteX8-37" fmla="*/ 16 w 10000"/>
                <a:gd name="connsiteY8-38" fmla="*/ 5513 h 10000"/>
                <a:gd name="connsiteX9-39" fmla="*/ 0 w 10000"/>
                <a:gd name="connsiteY9-40" fmla="*/ 4400 h 10000"/>
                <a:gd name="connsiteX0-41" fmla="*/ 6 w 9986"/>
                <a:gd name="connsiteY0-42" fmla="*/ 4355 h 10000"/>
                <a:gd name="connsiteX1-43" fmla="*/ 2402 w 9986"/>
                <a:gd name="connsiteY1-44" fmla="*/ 0 h 10000"/>
                <a:gd name="connsiteX2-45" fmla="*/ 9986 w 9986"/>
                <a:gd name="connsiteY2-46" fmla="*/ 0 h 10000"/>
                <a:gd name="connsiteX3-47" fmla="*/ 9986 w 9986"/>
                <a:gd name="connsiteY3-48" fmla="*/ 4320 h 10000"/>
                <a:gd name="connsiteX4-49" fmla="*/ 9686 w 9986"/>
                <a:gd name="connsiteY4-50" fmla="*/ 4980 h 10000"/>
                <a:gd name="connsiteX5-51" fmla="*/ 9986 w 9986"/>
                <a:gd name="connsiteY5-52" fmla="*/ 5440 h 10000"/>
                <a:gd name="connsiteX6-53" fmla="*/ 9986 w 9986"/>
                <a:gd name="connsiteY6-54" fmla="*/ 10000 h 10000"/>
                <a:gd name="connsiteX7-55" fmla="*/ 2482 w 9986"/>
                <a:gd name="connsiteY7-56" fmla="*/ 10000 h 10000"/>
                <a:gd name="connsiteX8-57" fmla="*/ 2 w 9986"/>
                <a:gd name="connsiteY8-58" fmla="*/ 5513 h 10000"/>
                <a:gd name="connsiteX9-59" fmla="*/ 6 w 9986"/>
                <a:gd name="connsiteY9-60" fmla="*/ 4355 h 10000"/>
                <a:gd name="connsiteX0-61" fmla="*/ 6 w 10000"/>
                <a:gd name="connsiteY0-62" fmla="*/ 4355 h 10000"/>
                <a:gd name="connsiteX1-63" fmla="*/ 2405 w 10000"/>
                <a:gd name="connsiteY1-64" fmla="*/ 0 h 10000"/>
                <a:gd name="connsiteX2-65" fmla="*/ 10000 w 10000"/>
                <a:gd name="connsiteY2-66" fmla="*/ 0 h 10000"/>
                <a:gd name="connsiteX3-67" fmla="*/ 10000 w 10000"/>
                <a:gd name="connsiteY3-68" fmla="*/ 4320 h 10000"/>
                <a:gd name="connsiteX4-69" fmla="*/ 9700 w 10000"/>
                <a:gd name="connsiteY4-70" fmla="*/ 4980 h 10000"/>
                <a:gd name="connsiteX5-71" fmla="*/ 10000 w 10000"/>
                <a:gd name="connsiteY5-72" fmla="*/ 5440 h 10000"/>
                <a:gd name="connsiteX6-73" fmla="*/ 10000 w 10000"/>
                <a:gd name="connsiteY6-74" fmla="*/ 10000 h 10000"/>
                <a:gd name="connsiteX7-75" fmla="*/ 2485 w 10000"/>
                <a:gd name="connsiteY7-76" fmla="*/ 10000 h 10000"/>
                <a:gd name="connsiteX8-77" fmla="*/ 2 w 10000"/>
                <a:gd name="connsiteY8-78" fmla="*/ 5490 h 10000"/>
                <a:gd name="connsiteX9-79" fmla="*/ 6 w 10000"/>
                <a:gd name="connsiteY9-80" fmla="*/ 4355 h 10000"/>
                <a:gd name="connsiteX0-81" fmla="*/ 6 w 10000"/>
                <a:gd name="connsiteY0-82" fmla="*/ 4491 h 10000"/>
                <a:gd name="connsiteX1-83" fmla="*/ 2405 w 10000"/>
                <a:gd name="connsiteY1-84" fmla="*/ 0 h 10000"/>
                <a:gd name="connsiteX2-85" fmla="*/ 10000 w 10000"/>
                <a:gd name="connsiteY2-86" fmla="*/ 0 h 10000"/>
                <a:gd name="connsiteX3-87" fmla="*/ 10000 w 10000"/>
                <a:gd name="connsiteY3-88" fmla="*/ 4320 h 10000"/>
                <a:gd name="connsiteX4-89" fmla="*/ 9700 w 10000"/>
                <a:gd name="connsiteY4-90" fmla="*/ 4980 h 10000"/>
                <a:gd name="connsiteX5-91" fmla="*/ 10000 w 10000"/>
                <a:gd name="connsiteY5-92" fmla="*/ 5440 h 10000"/>
                <a:gd name="connsiteX6-93" fmla="*/ 10000 w 10000"/>
                <a:gd name="connsiteY6-94" fmla="*/ 10000 h 10000"/>
                <a:gd name="connsiteX7-95" fmla="*/ 2485 w 10000"/>
                <a:gd name="connsiteY7-96" fmla="*/ 10000 h 10000"/>
                <a:gd name="connsiteX8-97" fmla="*/ 2 w 10000"/>
                <a:gd name="connsiteY8-98" fmla="*/ 5490 h 10000"/>
                <a:gd name="connsiteX9-99" fmla="*/ 6 w 10000"/>
                <a:gd name="connsiteY9-100" fmla="*/ 4491 h 10000"/>
                <a:gd name="connsiteX0-101" fmla="*/ 6 w 10000"/>
                <a:gd name="connsiteY0-102" fmla="*/ 4491 h 10000"/>
                <a:gd name="connsiteX1-103" fmla="*/ 2405 w 10000"/>
                <a:gd name="connsiteY1-104" fmla="*/ 0 h 10000"/>
                <a:gd name="connsiteX2-105" fmla="*/ 10000 w 10000"/>
                <a:gd name="connsiteY2-106" fmla="*/ 0 h 10000"/>
                <a:gd name="connsiteX3-107" fmla="*/ 10000 w 10000"/>
                <a:gd name="connsiteY3-108" fmla="*/ 4320 h 10000"/>
                <a:gd name="connsiteX4-109" fmla="*/ 9700 w 10000"/>
                <a:gd name="connsiteY4-110" fmla="*/ 4980 h 10000"/>
                <a:gd name="connsiteX5-111" fmla="*/ 10000 w 10000"/>
                <a:gd name="connsiteY5-112" fmla="*/ 5440 h 10000"/>
                <a:gd name="connsiteX6-113" fmla="*/ 10000 w 10000"/>
                <a:gd name="connsiteY6-114" fmla="*/ 10000 h 10000"/>
                <a:gd name="connsiteX7-115" fmla="*/ 2485 w 10000"/>
                <a:gd name="connsiteY7-116" fmla="*/ 10000 h 10000"/>
                <a:gd name="connsiteX8-117" fmla="*/ 2 w 10000"/>
                <a:gd name="connsiteY8-118" fmla="*/ 5354 h 10000"/>
                <a:gd name="connsiteX9-119" fmla="*/ 6 w 10000"/>
                <a:gd name="connsiteY9-120" fmla="*/ 4491 h 10000"/>
                <a:gd name="connsiteX0-121" fmla="*/ 0 w 9994"/>
                <a:gd name="connsiteY0-122" fmla="*/ 4491 h 10000"/>
                <a:gd name="connsiteX1-123" fmla="*/ 2399 w 9994"/>
                <a:gd name="connsiteY1-124" fmla="*/ 0 h 10000"/>
                <a:gd name="connsiteX2-125" fmla="*/ 9994 w 9994"/>
                <a:gd name="connsiteY2-126" fmla="*/ 0 h 10000"/>
                <a:gd name="connsiteX3-127" fmla="*/ 9994 w 9994"/>
                <a:gd name="connsiteY3-128" fmla="*/ 4320 h 10000"/>
                <a:gd name="connsiteX4-129" fmla="*/ 9694 w 9994"/>
                <a:gd name="connsiteY4-130" fmla="*/ 4980 h 10000"/>
                <a:gd name="connsiteX5-131" fmla="*/ 9994 w 9994"/>
                <a:gd name="connsiteY5-132" fmla="*/ 5440 h 10000"/>
                <a:gd name="connsiteX6-133" fmla="*/ 9994 w 9994"/>
                <a:gd name="connsiteY6-134" fmla="*/ 10000 h 10000"/>
                <a:gd name="connsiteX7-135" fmla="*/ 2479 w 9994"/>
                <a:gd name="connsiteY7-136" fmla="*/ 10000 h 10000"/>
                <a:gd name="connsiteX8-137" fmla="*/ 6 w 9994"/>
                <a:gd name="connsiteY8-138" fmla="*/ 5309 h 10000"/>
                <a:gd name="connsiteX9-139" fmla="*/ 0 w 9994"/>
                <a:gd name="connsiteY9-140" fmla="*/ 4491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9994" h="10000">
                  <a:moveTo>
                    <a:pt x="0" y="4491"/>
                  </a:moveTo>
                  <a:lnTo>
                    <a:pt x="2399" y="0"/>
                  </a:lnTo>
                  <a:lnTo>
                    <a:pt x="9994" y="0"/>
                  </a:lnTo>
                  <a:lnTo>
                    <a:pt x="9994" y="4320"/>
                  </a:lnTo>
                  <a:lnTo>
                    <a:pt x="9694" y="4980"/>
                  </a:lnTo>
                  <a:lnTo>
                    <a:pt x="9994" y="5440"/>
                  </a:lnTo>
                  <a:lnTo>
                    <a:pt x="9994" y="10000"/>
                  </a:lnTo>
                  <a:lnTo>
                    <a:pt x="2479" y="10000"/>
                  </a:lnTo>
                  <a:lnTo>
                    <a:pt x="6" y="5309"/>
                  </a:lnTo>
                  <a:cubicBezTo>
                    <a:pt x="1" y="4938"/>
                    <a:pt x="5" y="4862"/>
                    <a:pt x="0" y="4491"/>
                  </a:cubicBezTo>
                  <a:close/>
                </a:path>
              </a:pathLst>
            </a:custGeom>
            <a:solidFill>
              <a:schemeClr val="bg1">
                <a:alpha val="20000"/>
              </a:schemeClr>
            </a:solidFill>
            <a:ln>
              <a:noFill/>
            </a:ln>
            <a:effec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grpSp>
          <p:nvGrpSpPr>
            <p:cNvPr id="150" name="组合 149"/>
            <p:cNvGrpSpPr/>
            <p:nvPr/>
          </p:nvGrpSpPr>
          <p:grpSpPr>
            <a:xfrm>
              <a:off x="6682414" y="3046333"/>
              <a:ext cx="764286" cy="762218"/>
              <a:chOff x="6242050" y="2763838"/>
              <a:chExt cx="587376" cy="585788"/>
            </a:xfrm>
            <a:solidFill>
              <a:schemeClr val="bg1">
                <a:alpha val="80000"/>
              </a:schemeClr>
            </a:solidFill>
          </p:grpSpPr>
          <p:sp>
            <p:nvSpPr>
              <p:cNvPr id="153" name="Freeform 82"/>
              <p:cNvSpPr/>
              <p:nvPr/>
            </p:nvSpPr>
            <p:spPr bwMode="auto">
              <a:xfrm>
                <a:off x="6313488" y="2813051"/>
                <a:ext cx="101600" cy="63500"/>
              </a:xfrm>
              <a:custGeom>
                <a:avLst/>
                <a:gdLst>
                  <a:gd name="T0" fmla="*/ 15 w 27"/>
                  <a:gd name="T1" fmla="*/ 0 h 17"/>
                  <a:gd name="T2" fmla="*/ 0 w 27"/>
                  <a:gd name="T3" fmla="*/ 13 h 17"/>
                  <a:gd name="T4" fmla="*/ 15 w 27"/>
                  <a:gd name="T5" fmla="*/ 17 h 17"/>
                  <a:gd name="T6" fmla="*/ 27 w 27"/>
                  <a:gd name="T7" fmla="*/ 9 h 17"/>
                  <a:gd name="T8" fmla="*/ 15 w 27"/>
                  <a:gd name="T9" fmla="*/ 0 h 17"/>
                </a:gdLst>
                <a:ahLst/>
                <a:cxnLst>
                  <a:cxn ang="0">
                    <a:pos x="T0" y="T1"/>
                  </a:cxn>
                  <a:cxn ang="0">
                    <a:pos x="T2" y="T3"/>
                  </a:cxn>
                  <a:cxn ang="0">
                    <a:pos x="T4" y="T5"/>
                  </a:cxn>
                  <a:cxn ang="0">
                    <a:pos x="T6" y="T7"/>
                  </a:cxn>
                  <a:cxn ang="0">
                    <a:pos x="T8" y="T9"/>
                  </a:cxn>
                </a:cxnLst>
                <a:rect l="0" t="0" r="r" b="b"/>
                <a:pathLst>
                  <a:path w="27" h="17">
                    <a:moveTo>
                      <a:pt x="15" y="0"/>
                    </a:moveTo>
                    <a:cubicBezTo>
                      <a:pt x="10" y="4"/>
                      <a:pt x="5" y="8"/>
                      <a:pt x="0" y="13"/>
                    </a:cubicBezTo>
                    <a:cubicBezTo>
                      <a:pt x="15" y="17"/>
                      <a:pt x="15" y="17"/>
                      <a:pt x="15" y="17"/>
                    </a:cubicBezTo>
                    <a:cubicBezTo>
                      <a:pt x="19" y="14"/>
                      <a:pt x="23" y="11"/>
                      <a:pt x="27" y="9"/>
                    </a:cubicBez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54" name="Freeform 83"/>
              <p:cNvSpPr/>
              <p:nvPr/>
            </p:nvSpPr>
            <p:spPr bwMode="auto">
              <a:xfrm>
                <a:off x="6384925" y="2774951"/>
                <a:ext cx="106363" cy="60325"/>
              </a:xfrm>
              <a:custGeom>
                <a:avLst/>
                <a:gdLst>
                  <a:gd name="T0" fmla="*/ 0 w 28"/>
                  <a:gd name="T1" fmla="*/ 8 h 16"/>
                  <a:gd name="T2" fmla="*/ 13 w 28"/>
                  <a:gd name="T3" fmla="*/ 16 h 16"/>
                  <a:gd name="T4" fmla="*/ 28 w 28"/>
                  <a:gd name="T5" fmla="*/ 11 h 16"/>
                  <a:gd name="T6" fmla="*/ 19 w 28"/>
                  <a:gd name="T7" fmla="*/ 0 h 16"/>
                  <a:gd name="T8" fmla="*/ 0 w 28"/>
                  <a:gd name="T9" fmla="*/ 8 h 16"/>
                </a:gdLst>
                <a:ahLst/>
                <a:cxnLst>
                  <a:cxn ang="0">
                    <a:pos x="T0" y="T1"/>
                  </a:cxn>
                  <a:cxn ang="0">
                    <a:pos x="T2" y="T3"/>
                  </a:cxn>
                  <a:cxn ang="0">
                    <a:pos x="T4" y="T5"/>
                  </a:cxn>
                  <a:cxn ang="0">
                    <a:pos x="T6" y="T7"/>
                  </a:cxn>
                  <a:cxn ang="0">
                    <a:pos x="T8" y="T9"/>
                  </a:cxn>
                </a:cxnLst>
                <a:rect l="0" t="0" r="r" b="b"/>
                <a:pathLst>
                  <a:path w="28" h="16">
                    <a:moveTo>
                      <a:pt x="0" y="8"/>
                    </a:moveTo>
                    <a:cubicBezTo>
                      <a:pt x="13" y="16"/>
                      <a:pt x="13" y="16"/>
                      <a:pt x="13" y="16"/>
                    </a:cubicBezTo>
                    <a:cubicBezTo>
                      <a:pt x="18" y="14"/>
                      <a:pt x="23" y="12"/>
                      <a:pt x="28" y="11"/>
                    </a:cubicBezTo>
                    <a:cubicBezTo>
                      <a:pt x="19" y="0"/>
                      <a:pt x="19" y="0"/>
                      <a:pt x="19" y="0"/>
                    </a:cubicBezTo>
                    <a:cubicBezTo>
                      <a:pt x="12" y="2"/>
                      <a:pt x="6" y="4"/>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55" name="Freeform 84"/>
              <p:cNvSpPr/>
              <p:nvPr/>
            </p:nvSpPr>
            <p:spPr bwMode="auto">
              <a:xfrm>
                <a:off x="6472238" y="2763838"/>
                <a:ext cx="101600" cy="52388"/>
              </a:xfrm>
              <a:custGeom>
                <a:avLst/>
                <a:gdLst>
                  <a:gd name="T0" fmla="*/ 0 w 27"/>
                  <a:gd name="T1" fmla="*/ 2 h 14"/>
                  <a:gd name="T2" fmla="*/ 11 w 27"/>
                  <a:gd name="T3" fmla="*/ 13 h 14"/>
                  <a:gd name="T4" fmla="*/ 17 w 27"/>
                  <a:gd name="T5" fmla="*/ 13 h 14"/>
                  <a:gd name="T6" fmla="*/ 27 w 27"/>
                  <a:gd name="T7" fmla="*/ 14 h 14"/>
                  <a:gd name="T8" fmla="*/ 23 w 27"/>
                  <a:gd name="T9" fmla="*/ 0 h 14"/>
                  <a:gd name="T10" fmla="*/ 17 w 27"/>
                  <a:gd name="T11" fmla="*/ 0 h 14"/>
                  <a:gd name="T12" fmla="*/ 0 w 27"/>
                  <a:gd name="T13" fmla="*/ 2 h 14"/>
                </a:gdLst>
                <a:ahLst/>
                <a:cxnLst>
                  <a:cxn ang="0">
                    <a:pos x="T0" y="T1"/>
                  </a:cxn>
                  <a:cxn ang="0">
                    <a:pos x="T2" y="T3"/>
                  </a:cxn>
                  <a:cxn ang="0">
                    <a:pos x="T4" y="T5"/>
                  </a:cxn>
                  <a:cxn ang="0">
                    <a:pos x="T6" y="T7"/>
                  </a:cxn>
                  <a:cxn ang="0">
                    <a:pos x="T8" y="T9"/>
                  </a:cxn>
                  <a:cxn ang="0">
                    <a:pos x="T10" y="T11"/>
                  </a:cxn>
                  <a:cxn ang="0">
                    <a:pos x="T12" y="T13"/>
                  </a:cxn>
                </a:cxnLst>
                <a:rect l="0" t="0" r="r" b="b"/>
                <a:pathLst>
                  <a:path w="27" h="14">
                    <a:moveTo>
                      <a:pt x="0" y="2"/>
                    </a:moveTo>
                    <a:cubicBezTo>
                      <a:pt x="11" y="13"/>
                      <a:pt x="11" y="13"/>
                      <a:pt x="11" y="13"/>
                    </a:cubicBezTo>
                    <a:cubicBezTo>
                      <a:pt x="13" y="13"/>
                      <a:pt x="15" y="13"/>
                      <a:pt x="17" y="13"/>
                    </a:cubicBezTo>
                    <a:cubicBezTo>
                      <a:pt x="21" y="13"/>
                      <a:pt x="24" y="13"/>
                      <a:pt x="27" y="14"/>
                    </a:cubicBezTo>
                    <a:cubicBezTo>
                      <a:pt x="23" y="0"/>
                      <a:pt x="23" y="0"/>
                      <a:pt x="23" y="0"/>
                    </a:cubicBezTo>
                    <a:cubicBezTo>
                      <a:pt x="21" y="0"/>
                      <a:pt x="19" y="0"/>
                      <a:pt x="17" y="0"/>
                    </a:cubicBezTo>
                    <a:cubicBezTo>
                      <a:pt x="11" y="0"/>
                      <a:pt x="6" y="0"/>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56" name="Freeform 85"/>
              <p:cNvSpPr/>
              <p:nvPr/>
            </p:nvSpPr>
            <p:spPr bwMode="auto">
              <a:xfrm>
                <a:off x="6573838" y="2763838"/>
                <a:ext cx="85725" cy="82550"/>
              </a:xfrm>
              <a:custGeom>
                <a:avLst/>
                <a:gdLst>
                  <a:gd name="T0" fmla="*/ 0 w 23"/>
                  <a:gd name="T1" fmla="*/ 0 h 22"/>
                  <a:gd name="T2" fmla="*/ 6 w 23"/>
                  <a:gd name="T3" fmla="*/ 15 h 22"/>
                  <a:gd name="T4" fmla="*/ 22 w 23"/>
                  <a:gd name="T5" fmla="*/ 22 h 22"/>
                  <a:gd name="T6" fmla="*/ 23 w 23"/>
                  <a:gd name="T7" fmla="*/ 7 h 22"/>
                  <a:gd name="T8" fmla="*/ 0 w 23"/>
                  <a:gd name="T9" fmla="*/ 0 h 22"/>
                </a:gdLst>
                <a:ahLst/>
                <a:cxnLst>
                  <a:cxn ang="0">
                    <a:pos x="T0" y="T1"/>
                  </a:cxn>
                  <a:cxn ang="0">
                    <a:pos x="T2" y="T3"/>
                  </a:cxn>
                  <a:cxn ang="0">
                    <a:pos x="T4" y="T5"/>
                  </a:cxn>
                  <a:cxn ang="0">
                    <a:pos x="T6" y="T7"/>
                  </a:cxn>
                  <a:cxn ang="0">
                    <a:pos x="T8" y="T9"/>
                  </a:cxn>
                </a:cxnLst>
                <a:rect l="0" t="0" r="r" b="b"/>
                <a:pathLst>
                  <a:path w="23" h="22">
                    <a:moveTo>
                      <a:pt x="0" y="0"/>
                    </a:moveTo>
                    <a:cubicBezTo>
                      <a:pt x="6" y="15"/>
                      <a:pt x="6" y="15"/>
                      <a:pt x="6" y="15"/>
                    </a:cubicBezTo>
                    <a:cubicBezTo>
                      <a:pt x="12" y="17"/>
                      <a:pt x="17" y="19"/>
                      <a:pt x="22" y="22"/>
                    </a:cubicBezTo>
                    <a:cubicBezTo>
                      <a:pt x="23" y="7"/>
                      <a:pt x="23" y="7"/>
                      <a:pt x="23" y="7"/>
                    </a:cubicBezTo>
                    <a:cubicBezTo>
                      <a:pt x="16" y="4"/>
                      <a:pt x="8"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57" name="Freeform 86"/>
              <p:cNvSpPr/>
              <p:nvPr/>
            </p:nvSpPr>
            <p:spPr bwMode="auto">
              <a:xfrm>
                <a:off x="6670675" y="2797176"/>
                <a:ext cx="68263" cy="98425"/>
              </a:xfrm>
              <a:custGeom>
                <a:avLst/>
                <a:gdLst>
                  <a:gd name="T0" fmla="*/ 0 w 18"/>
                  <a:gd name="T1" fmla="*/ 0 h 26"/>
                  <a:gd name="T2" fmla="*/ 1 w 18"/>
                  <a:gd name="T3" fmla="*/ 16 h 26"/>
                  <a:gd name="T4" fmla="*/ 13 w 18"/>
                  <a:gd name="T5" fmla="*/ 26 h 26"/>
                  <a:gd name="T6" fmla="*/ 18 w 18"/>
                  <a:gd name="T7" fmla="*/ 13 h 26"/>
                  <a:gd name="T8" fmla="*/ 0 w 18"/>
                  <a:gd name="T9" fmla="*/ 0 h 26"/>
                </a:gdLst>
                <a:ahLst/>
                <a:cxnLst>
                  <a:cxn ang="0">
                    <a:pos x="T0" y="T1"/>
                  </a:cxn>
                  <a:cxn ang="0">
                    <a:pos x="T2" y="T3"/>
                  </a:cxn>
                  <a:cxn ang="0">
                    <a:pos x="T4" y="T5"/>
                  </a:cxn>
                  <a:cxn ang="0">
                    <a:pos x="T6" y="T7"/>
                  </a:cxn>
                  <a:cxn ang="0">
                    <a:pos x="T8" y="T9"/>
                  </a:cxn>
                </a:cxnLst>
                <a:rect l="0" t="0" r="r" b="b"/>
                <a:pathLst>
                  <a:path w="18" h="26">
                    <a:moveTo>
                      <a:pt x="0" y="0"/>
                    </a:moveTo>
                    <a:cubicBezTo>
                      <a:pt x="1" y="16"/>
                      <a:pt x="1" y="16"/>
                      <a:pt x="1" y="16"/>
                    </a:cubicBezTo>
                    <a:cubicBezTo>
                      <a:pt x="5" y="19"/>
                      <a:pt x="9" y="22"/>
                      <a:pt x="13" y="26"/>
                    </a:cubicBezTo>
                    <a:cubicBezTo>
                      <a:pt x="18" y="13"/>
                      <a:pt x="18" y="13"/>
                      <a:pt x="18" y="13"/>
                    </a:cubicBezTo>
                    <a:cubicBezTo>
                      <a:pt x="13" y="8"/>
                      <a:pt x="7"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58" name="Freeform 87"/>
              <p:cNvSpPr/>
              <p:nvPr/>
            </p:nvSpPr>
            <p:spPr bwMode="auto">
              <a:xfrm>
                <a:off x="6735763" y="2857501"/>
                <a:ext cx="58738" cy="106363"/>
              </a:xfrm>
              <a:custGeom>
                <a:avLst/>
                <a:gdLst>
                  <a:gd name="T0" fmla="*/ 5 w 16"/>
                  <a:gd name="T1" fmla="*/ 0 h 28"/>
                  <a:gd name="T2" fmla="*/ 0 w 16"/>
                  <a:gd name="T3" fmla="*/ 15 h 28"/>
                  <a:gd name="T4" fmla="*/ 7 w 16"/>
                  <a:gd name="T5" fmla="*/ 28 h 28"/>
                  <a:gd name="T6" fmla="*/ 16 w 16"/>
                  <a:gd name="T7" fmla="*/ 17 h 28"/>
                  <a:gd name="T8" fmla="*/ 5 w 16"/>
                  <a:gd name="T9" fmla="*/ 0 h 28"/>
                </a:gdLst>
                <a:ahLst/>
                <a:cxnLst>
                  <a:cxn ang="0">
                    <a:pos x="T0" y="T1"/>
                  </a:cxn>
                  <a:cxn ang="0">
                    <a:pos x="T2" y="T3"/>
                  </a:cxn>
                  <a:cxn ang="0">
                    <a:pos x="T4" y="T5"/>
                  </a:cxn>
                  <a:cxn ang="0">
                    <a:pos x="T6" y="T7"/>
                  </a:cxn>
                  <a:cxn ang="0">
                    <a:pos x="T8" y="T9"/>
                  </a:cxn>
                </a:cxnLst>
                <a:rect l="0" t="0" r="r" b="b"/>
                <a:pathLst>
                  <a:path w="16" h="28">
                    <a:moveTo>
                      <a:pt x="5" y="0"/>
                    </a:moveTo>
                    <a:cubicBezTo>
                      <a:pt x="0" y="15"/>
                      <a:pt x="0" y="15"/>
                      <a:pt x="0" y="15"/>
                    </a:cubicBezTo>
                    <a:cubicBezTo>
                      <a:pt x="2" y="19"/>
                      <a:pt x="5" y="23"/>
                      <a:pt x="7" y="28"/>
                    </a:cubicBezTo>
                    <a:cubicBezTo>
                      <a:pt x="16" y="17"/>
                      <a:pt x="16" y="17"/>
                      <a:pt x="16" y="17"/>
                    </a:cubicBezTo>
                    <a:cubicBezTo>
                      <a:pt x="13" y="11"/>
                      <a:pt x="9" y="5"/>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59" name="Freeform 88"/>
              <p:cNvSpPr/>
              <p:nvPr/>
            </p:nvSpPr>
            <p:spPr bwMode="auto">
              <a:xfrm>
                <a:off x="6769100" y="2936876"/>
                <a:ext cx="55563" cy="93663"/>
              </a:xfrm>
              <a:custGeom>
                <a:avLst/>
                <a:gdLst>
                  <a:gd name="T0" fmla="*/ 9 w 15"/>
                  <a:gd name="T1" fmla="*/ 0 h 25"/>
                  <a:gd name="T2" fmla="*/ 0 w 15"/>
                  <a:gd name="T3" fmla="*/ 12 h 25"/>
                  <a:gd name="T4" fmla="*/ 2 w 15"/>
                  <a:gd name="T5" fmla="*/ 25 h 25"/>
                  <a:gd name="T6" fmla="*/ 15 w 15"/>
                  <a:gd name="T7" fmla="*/ 18 h 25"/>
                  <a:gd name="T8" fmla="*/ 9 w 15"/>
                  <a:gd name="T9" fmla="*/ 0 h 25"/>
                </a:gdLst>
                <a:ahLst/>
                <a:cxnLst>
                  <a:cxn ang="0">
                    <a:pos x="T0" y="T1"/>
                  </a:cxn>
                  <a:cxn ang="0">
                    <a:pos x="T2" y="T3"/>
                  </a:cxn>
                  <a:cxn ang="0">
                    <a:pos x="T4" y="T5"/>
                  </a:cxn>
                  <a:cxn ang="0">
                    <a:pos x="T6" y="T7"/>
                  </a:cxn>
                  <a:cxn ang="0">
                    <a:pos x="T8" y="T9"/>
                  </a:cxn>
                </a:cxnLst>
                <a:rect l="0" t="0" r="r" b="b"/>
                <a:pathLst>
                  <a:path w="15" h="25">
                    <a:moveTo>
                      <a:pt x="9" y="0"/>
                    </a:moveTo>
                    <a:cubicBezTo>
                      <a:pt x="0" y="12"/>
                      <a:pt x="0" y="12"/>
                      <a:pt x="0" y="12"/>
                    </a:cubicBezTo>
                    <a:cubicBezTo>
                      <a:pt x="1" y="16"/>
                      <a:pt x="2" y="21"/>
                      <a:pt x="2" y="25"/>
                    </a:cubicBezTo>
                    <a:cubicBezTo>
                      <a:pt x="15" y="18"/>
                      <a:pt x="15" y="18"/>
                      <a:pt x="15" y="18"/>
                    </a:cubicBezTo>
                    <a:cubicBezTo>
                      <a:pt x="14" y="11"/>
                      <a:pt x="12" y="5"/>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60" name="Freeform 89"/>
              <p:cNvSpPr/>
              <p:nvPr/>
            </p:nvSpPr>
            <p:spPr bwMode="auto">
              <a:xfrm>
                <a:off x="6777038" y="3019426"/>
                <a:ext cx="52388" cy="79375"/>
              </a:xfrm>
              <a:custGeom>
                <a:avLst/>
                <a:gdLst>
                  <a:gd name="T0" fmla="*/ 14 w 14"/>
                  <a:gd name="T1" fmla="*/ 0 h 21"/>
                  <a:gd name="T2" fmla="*/ 1 w 14"/>
                  <a:gd name="T3" fmla="*/ 9 h 21"/>
                  <a:gd name="T4" fmla="*/ 1 w 14"/>
                  <a:gd name="T5" fmla="*/ 10 h 21"/>
                  <a:gd name="T6" fmla="*/ 0 w 14"/>
                  <a:gd name="T7" fmla="*/ 21 h 21"/>
                  <a:gd name="T8" fmla="*/ 14 w 14"/>
                  <a:gd name="T9" fmla="*/ 17 h 21"/>
                  <a:gd name="T10" fmla="*/ 14 w 14"/>
                  <a:gd name="T11" fmla="*/ 10 h 21"/>
                  <a:gd name="T12" fmla="*/ 14 w 14"/>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4" h="21">
                    <a:moveTo>
                      <a:pt x="14" y="0"/>
                    </a:moveTo>
                    <a:cubicBezTo>
                      <a:pt x="1" y="9"/>
                      <a:pt x="1" y="9"/>
                      <a:pt x="1" y="9"/>
                    </a:cubicBezTo>
                    <a:cubicBezTo>
                      <a:pt x="1" y="10"/>
                      <a:pt x="1" y="10"/>
                      <a:pt x="1" y="10"/>
                    </a:cubicBezTo>
                    <a:cubicBezTo>
                      <a:pt x="1" y="14"/>
                      <a:pt x="0" y="17"/>
                      <a:pt x="0" y="21"/>
                    </a:cubicBezTo>
                    <a:cubicBezTo>
                      <a:pt x="14" y="17"/>
                      <a:pt x="14" y="17"/>
                      <a:pt x="14" y="17"/>
                    </a:cubicBezTo>
                    <a:cubicBezTo>
                      <a:pt x="14" y="15"/>
                      <a:pt x="14" y="12"/>
                      <a:pt x="14" y="10"/>
                    </a:cubicBezTo>
                    <a:cubicBezTo>
                      <a:pt x="14" y="6"/>
                      <a:pt x="14" y="3"/>
                      <a:pt x="1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61" name="Freeform 90"/>
              <p:cNvSpPr/>
              <p:nvPr/>
            </p:nvSpPr>
            <p:spPr bwMode="auto">
              <a:xfrm>
                <a:off x="6753225" y="3101976"/>
                <a:ext cx="71438" cy="63500"/>
              </a:xfrm>
              <a:custGeom>
                <a:avLst/>
                <a:gdLst>
                  <a:gd name="T0" fmla="*/ 19 w 19"/>
                  <a:gd name="T1" fmla="*/ 0 h 17"/>
                  <a:gd name="T2" fmla="*/ 4 w 19"/>
                  <a:gd name="T3" fmla="*/ 5 h 17"/>
                  <a:gd name="T4" fmla="*/ 0 w 19"/>
                  <a:gd name="T5" fmla="*/ 16 h 17"/>
                  <a:gd name="T6" fmla="*/ 15 w 19"/>
                  <a:gd name="T7" fmla="*/ 17 h 17"/>
                  <a:gd name="T8" fmla="*/ 19 w 19"/>
                  <a:gd name="T9" fmla="*/ 0 h 17"/>
                </a:gdLst>
                <a:ahLst/>
                <a:cxnLst>
                  <a:cxn ang="0">
                    <a:pos x="T0" y="T1"/>
                  </a:cxn>
                  <a:cxn ang="0">
                    <a:pos x="T2" y="T3"/>
                  </a:cxn>
                  <a:cxn ang="0">
                    <a:pos x="T4" y="T5"/>
                  </a:cxn>
                  <a:cxn ang="0">
                    <a:pos x="T6" y="T7"/>
                  </a:cxn>
                  <a:cxn ang="0">
                    <a:pos x="T8" y="T9"/>
                  </a:cxn>
                </a:cxnLst>
                <a:rect l="0" t="0" r="r" b="b"/>
                <a:pathLst>
                  <a:path w="19" h="17">
                    <a:moveTo>
                      <a:pt x="19" y="0"/>
                    </a:moveTo>
                    <a:cubicBezTo>
                      <a:pt x="4" y="5"/>
                      <a:pt x="4" y="5"/>
                      <a:pt x="4" y="5"/>
                    </a:cubicBezTo>
                    <a:cubicBezTo>
                      <a:pt x="3" y="9"/>
                      <a:pt x="2" y="12"/>
                      <a:pt x="0" y="16"/>
                    </a:cubicBezTo>
                    <a:cubicBezTo>
                      <a:pt x="15" y="17"/>
                      <a:pt x="15" y="17"/>
                      <a:pt x="15" y="17"/>
                    </a:cubicBezTo>
                    <a:cubicBezTo>
                      <a:pt x="17" y="11"/>
                      <a:pt x="18" y="6"/>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62" name="Freeform 91"/>
              <p:cNvSpPr/>
              <p:nvPr/>
            </p:nvSpPr>
            <p:spPr bwMode="auto">
              <a:xfrm>
                <a:off x="6716713" y="3176588"/>
                <a:ext cx="85725" cy="60325"/>
              </a:xfrm>
              <a:custGeom>
                <a:avLst/>
                <a:gdLst>
                  <a:gd name="T0" fmla="*/ 23 w 23"/>
                  <a:gd name="T1" fmla="*/ 0 h 16"/>
                  <a:gd name="T2" fmla="*/ 8 w 23"/>
                  <a:gd name="T3" fmla="*/ 1 h 16"/>
                  <a:gd name="T4" fmla="*/ 0 w 23"/>
                  <a:gd name="T5" fmla="*/ 11 h 16"/>
                  <a:gd name="T6" fmla="*/ 13 w 23"/>
                  <a:gd name="T7" fmla="*/ 16 h 16"/>
                  <a:gd name="T8" fmla="*/ 23 w 23"/>
                  <a:gd name="T9" fmla="*/ 0 h 16"/>
                </a:gdLst>
                <a:ahLst/>
                <a:cxnLst>
                  <a:cxn ang="0">
                    <a:pos x="T0" y="T1"/>
                  </a:cxn>
                  <a:cxn ang="0">
                    <a:pos x="T2" y="T3"/>
                  </a:cxn>
                  <a:cxn ang="0">
                    <a:pos x="T4" y="T5"/>
                  </a:cxn>
                  <a:cxn ang="0">
                    <a:pos x="T6" y="T7"/>
                  </a:cxn>
                  <a:cxn ang="0">
                    <a:pos x="T8" y="T9"/>
                  </a:cxn>
                </a:cxnLst>
                <a:rect l="0" t="0" r="r" b="b"/>
                <a:pathLst>
                  <a:path w="23" h="16">
                    <a:moveTo>
                      <a:pt x="23" y="0"/>
                    </a:moveTo>
                    <a:cubicBezTo>
                      <a:pt x="8" y="1"/>
                      <a:pt x="8" y="1"/>
                      <a:pt x="8" y="1"/>
                    </a:cubicBezTo>
                    <a:cubicBezTo>
                      <a:pt x="5" y="5"/>
                      <a:pt x="3" y="8"/>
                      <a:pt x="0" y="11"/>
                    </a:cubicBezTo>
                    <a:cubicBezTo>
                      <a:pt x="13" y="16"/>
                      <a:pt x="13" y="16"/>
                      <a:pt x="13" y="16"/>
                    </a:cubicBezTo>
                    <a:cubicBezTo>
                      <a:pt x="17" y="11"/>
                      <a:pt x="20" y="6"/>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63" name="Freeform 92"/>
              <p:cNvSpPr/>
              <p:nvPr/>
            </p:nvSpPr>
            <p:spPr bwMode="auto">
              <a:xfrm>
                <a:off x="6656388" y="3233738"/>
                <a:ext cx="101600" cy="63500"/>
              </a:xfrm>
              <a:custGeom>
                <a:avLst/>
                <a:gdLst>
                  <a:gd name="T0" fmla="*/ 27 w 27"/>
                  <a:gd name="T1" fmla="*/ 4 h 17"/>
                  <a:gd name="T2" fmla="*/ 12 w 27"/>
                  <a:gd name="T3" fmla="*/ 0 h 17"/>
                  <a:gd name="T4" fmla="*/ 0 w 27"/>
                  <a:gd name="T5" fmla="*/ 9 h 17"/>
                  <a:gd name="T6" fmla="*/ 12 w 27"/>
                  <a:gd name="T7" fmla="*/ 17 h 17"/>
                  <a:gd name="T8" fmla="*/ 27 w 27"/>
                  <a:gd name="T9" fmla="*/ 4 h 17"/>
                </a:gdLst>
                <a:ahLst/>
                <a:cxnLst>
                  <a:cxn ang="0">
                    <a:pos x="T0" y="T1"/>
                  </a:cxn>
                  <a:cxn ang="0">
                    <a:pos x="T2" y="T3"/>
                  </a:cxn>
                  <a:cxn ang="0">
                    <a:pos x="T4" y="T5"/>
                  </a:cxn>
                  <a:cxn ang="0">
                    <a:pos x="T6" y="T7"/>
                  </a:cxn>
                  <a:cxn ang="0">
                    <a:pos x="T8" y="T9"/>
                  </a:cxn>
                </a:cxnLst>
                <a:rect l="0" t="0" r="r" b="b"/>
                <a:pathLst>
                  <a:path w="27" h="17">
                    <a:moveTo>
                      <a:pt x="27" y="4"/>
                    </a:moveTo>
                    <a:cubicBezTo>
                      <a:pt x="12" y="0"/>
                      <a:pt x="12" y="0"/>
                      <a:pt x="12" y="0"/>
                    </a:cubicBezTo>
                    <a:cubicBezTo>
                      <a:pt x="8" y="4"/>
                      <a:pt x="4" y="6"/>
                      <a:pt x="0" y="9"/>
                    </a:cubicBezTo>
                    <a:cubicBezTo>
                      <a:pt x="12" y="17"/>
                      <a:pt x="12" y="17"/>
                      <a:pt x="12" y="17"/>
                    </a:cubicBezTo>
                    <a:cubicBezTo>
                      <a:pt x="17" y="13"/>
                      <a:pt x="22" y="9"/>
                      <a:pt x="2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64" name="Freeform 93"/>
              <p:cNvSpPr/>
              <p:nvPr/>
            </p:nvSpPr>
            <p:spPr bwMode="auto">
              <a:xfrm>
                <a:off x="6580188" y="3275013"/>
                <a:ext cx="109538" cy="63500"/>
              </a:xfrm>
              <a:custGeom>
                <a:avLst/>
                <a:gdLst>
                  <a:gd name="T0" fmla="*/ 29 w 29"/>
                  <a:gd name="T1" fmla="*/ 8 h 17"/>
                  <a:gd name="T2" fmla="*/ 15 w 29"/>
                  <a:gd name="T3" fmla="*/ 0 h 17"/>
                  <a:gd name="T4" fmla="*/ 0 w 29"/>
                  <a:gd name="T5" fmla="*/ 5 h 17"/>
                  <a:gd name="T6" fmla="*/ 9 w 29"/>
                  <a:gd name="T7" fmla="*/ 17 h 17"/>
                  <a:gd name="T8" fmla="*/ 29 w 29"/>
                  <a:gd name="T9" fmla="*/ 8 h 17"/>
                </a:gdLst>
                <a:ahLst/>
                <a:cxnLst>
                  <a:cxn ang="0">
                    <a:pos x="T0" y="T1"/>
                  </a:cxn>
                  <a:cxn ang="0">
                    <a:pos x="T2" y="T3"/>
                  </a:cxn>
                  <a:cxn ang="0">
                    <a:pos x="T4" y="T5"/>
                  </a:cxn>
                  <a:cxn ang="0">
                    <a:pos x="T6" y="T7"/>
                  </a:cxn>
                  <a:cxn ang="0">
                    <a:pos x="T8" y="T9"/>
                  </a:cxn>
                </a:cxnLst>
                <a:rect l="0" t="0" r="r" b="b"/>
                <a:pathLst>
                  <a:path w="29" h="17">
                    <a:moveTo>
                      <a:pt x="29" y="8"/>
                    </a:moveTo>
                    <a:cubicBezTo>
                      <a:pt x="15" y="0"/>
                      <a:pt x="15" y="0"/>
                      <a:pt x="15" y="0"/>
                    </a:cubicBezTo>
                    <a:cubicBezTo>
                      <a:pt x="11" y="3"/>
                      <a:pt x="6" y="4"/>
                      <a:pt x="0" y="5"/>
                    </a:cubicBezTo>
                    <a:cubicBezTo>
                      <a:pt x="9" y="17"/>
                      <a:pt x="9" y="17"/>
                      <a:pt x="9" y="17"/>
                    </a:cubicBezTo>
                    <a:cubicBezTo>
                      <a:pt x="16" y="15"/>
                      <a:pt x="23" y="12"/>
                      <a:pt x="2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65" name="Freeform 94"/>
              <p:cNvSpPr/>
              <p:nvPr/>
            </p:nvSpPr>
            <p:spPr bwMode="auto">
              <a:xfrm>
                <a:off x="6497638" y="3297238"/>
                <a:ext cx="101600" cy="52388"/>
              </a:xfrm>
              <a:custGeom>
                <a:avLst/>
                <a:gdLst>
                  <a:gd name="T0" fmla="*/ 27 w 27"/>
                  <a:gd name="T1" fmla="*/ 12 h 14"/>
                  <a:gd name="T2" fmla="*/ 17 w 27"/>
                  <a:gd name="T3" fmla="*/ 0 h 14"/>
                  <a:gd name="T4" fmla="*/ 10 w 27"/>
                  <a:gd name="T5" fmla="*/ 0 h 14"/>
                  <a:gd name="T6" fmla="*/ 0 w 27"/>
                  <a:gd name="T7" fmla="*/ 0 h 14"/>
                  <a:gd name="T8" fmla="*/ 4 w 27"/>
                  <a:gd name="T9" fmla="*/ 13 h 14"/>
                  <a:gd name="T10" fmla="*/ 10 w 27"/>
                  <a:gd name="T11" fmla="*/ 14 h 14"/>
                  <a:gd name="T12" fmla="*/ 27 w 27"/>
                  <a:gd name="T13" fmla="*/ 12 h 14"/>
                </a:gdLst>
                <a:ahLst/>
                <a:cxnLst>
                  <a:cxn ang="0">
                    <a:pos x="T0" y="T1"/>
                  </a:cxn>
                  <a:cxn ang="0">
                    <a:pos x="T2" y="T3"/>
                  </a:cxn>
                  <a:cxn ang="0">
                    <a:pos x="T4" y="T5"/>
                  </a:cxn>
                  <a:cxn ang="0">
                    <a:pos x="T6" y="T7"/>
                  </a:cxn>
                  <a:cxn ang="0">
                    <a:pos x="T8" y="T9"/>
                  </a:cxn>
                  <a:cxn ang="0">
                    <a:pos x="T10" y="T11"/>
                  </a:cxn>
                  <a:cxn ang="0">
                    <a:pos x="T12" y="T13"/>
                  </a:cxn>
                </a:cxnLst>
                <a:rect l="0" t="0" r="r" b="b"/>
                <a:pathLst>
                  <a:path w="27" h="14">
                    <a:moveTo>
                      <a:pt x="27" y="12"/>
                    </a:moveTo>
                    <a:cubicBezTo>
                      <a:pt x="17" y="0"/>
                      <a:pt x="17" y="0"/>
                      <a:pt x="17" y="0"/>
                    </a:cubicBezTo>
                    <a:cubicBezTo>
                      <a:pt x="15" y="0"/>
                      <a:pt x="12" y="0"/>
                      <a:pt x="10" y="0"/>
                    </a:cubicBezTo>
                    <a:cubicBezTo>
                      <a:pt x="7" y="0"/>
                      <a:pt x="3" y="0"/>
                      <a:pt x="0" y="0"/>
                    </a:cubicBezTo>
                    <a:cubicBezTo>
                      <a:pt x="4" y="13"/>
                      <a:pt x="4" y="13"/>
                      <a:pt x="4" y="13"/>
                    </a:cubicBezTo>
                    <a:cubicBezTo>
                      <a:pt x="6" y="14"/>
                      <a:pt x="8" y="14"/>
                      <a:pt x="10" y="14"/>
                    </a:cubicBezTo>
                    <a:cubicBezTo>
                      <a:pt x="16" y="14"/>
                      <a:pt x="22" y="13"/>
                      <a:pt x="27"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66" name="Freeform 95"/>
              <p:cNvSpPr/>
              <p:nvPr/>
            </p:nvSpPr>
            <p:spPr bwMode="auto">
              <a:xfrm>
                <a:off x="6415088" y="3267076"/>
                <a:ext cx="82550" cy="79375"/>
              </a:xfrm>
              <a:custGeom>
                <a:avLst/>
                <a:gdLst>
                  <a:gd name="T0" fmla="*/ 22 w 22"/>
                  <a:gd name="T1" fmla="*/ 21 h 21"/>
                  <a:gd name="T2" fmla="*/ 16 w 22"/>
                  <a:gd name="T3" fmla="*/ 6 h 21"/>
                  <a:gd name="T4" fmla="*/ 0 w 22"/>
                  <a:gd name="T5" fmla="*/ 0 h 21"/>
                  <a:gd name="T6" fmla="*/ 0 w 22"/>
                  <a:gd name="T7" fmla="*/ 15 h 21"/>
                  <a:gd name="T8" fmla="*/ 22 w 22"/>
                  <a:gd name="T9" fmla="*/ 21 h 21"/>
                </a:gdLst>
                <a:ahLst/>
                <a:cxnLst>
                  <a:cxn ang="0">
                    <a:pos x="T0" y="T1"/>
                  </a:cxn>
                  <a:cxn ang="0">
                    <a:pos x="T2" y="T3"/>
                  </a:cxn>
                  <a:cxn ang="0">
                    <a:pos x="T4" y="T5"/>
                  </a:cxn>
                  <a:cxn ang="0">
                    <a:pos x="T6" y="T7"/>
                  </a:cxn>
                  <a:cxn ang="0">
                    <a:pos x="T8" y="T9"/>
                  </a:cxn>
                </a:cxnLst>
                <a:rect l="0" t="0" r="r" b="b"/>
                <a:pathLst>
                  <a:path w="22" h="21">
                    <a:moveTo>
                      <a:pt x="22" y="21"/>
                    </a:moveTo>
                    <a:cubicBezTo>
                      <a:pt x="16" y="6"/>
                      <a:pt x="16" y="6"/>
                      <a:pt x="16" y="6"/>
                    </a:cubicBezTo>
                    <a:cubicBezTo>
                      <a:pt x="10" y="5"/>
                      <a:pt x="5" y="3"/>
                      <a:pt x="0" y="0"/>
                    </a:cubicBezTo>
                    <a:cubicBezTo>
                      <a:pt x="0" y="15"/>
                      <a:pt x="0" y="15"/>
                      <a:pt x="0" y="15"/>
                    </a:cubicBezTo>
                    <a:cubicBezTo>
                      <a:pt x="7" y="18"/>
                      <a:pt x="14" y="20"/>
                      <a:pt x="22"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67" name="Freeform 96"/>
              <p:cNvSpPr/>
              <p:nvPr/>
            </p:nvSpPr>
            <p:spPr bwMode="auto">
              <a:xfrm>
                <a:off x="6332538" y="3214688"/>
                <a:ext cx="68263" cy="101600"/>
              </a:xfrm>
              <a:custGeom>
                <a:avLst/>
                <a:gdLst>
                  <a:gd name="T0" fmla="*/ 18 w 18"/>
                  <a:gd name="T1" fmla="*/ 27 h 27"/>
                  <a:gd name="T2" fmla="*/ 17 w 18"/>
                  <a:gd name="T3" fmla="*/ 11 h 27"/>
                  <a:gd name="T4" fmla="*/ 5 w 18"/>
                  <a:gd name="T5" fmla="*/ 0 h 27"/>
                  <a:gd name="T6" fmla="*/ 0 w 18"/>
                  <a:gd name="T7" fmla="*/ 14 h 27"/>
                  <a:gd name="T8" fmla="*/ 18 w 18"/>
                  <a:gd name="T9" fmla="*/ 27 h 27"/>
                </a:gdLst>
                <a:ahLst/>
                <a:cxnLst>
                  <a:cxn ang="0">
                    <a:pos x="T0" y="T1"/>
                  </a:cxn>
                  <a:cxn ang="0">
                    <a:pos x="T2" y="T3"/>
                  </a:cxn>
                  <a:cxn ang="0">
                    <a:pos x="T4" y="T5"/>
                  </a:cxn>
                  <a:cxn ang="0">
                    <a:pos x="T6" y="T7"/>
                  </a:cxn>
                  <a:cxn ang="0">
                    <a:pos x="T8" y="T9"/>
                  </a:cxn>
                </a:cxnLst>
                <a:rect l="0" t="0" r="r" b="b"/>
                <a:pathLst>
                  <a:path w="18" h="27">
                    <a:moveTo>
                      <a:pt x="18" y="27"/>
                    </a:moveTo>
                    <a:cubicBezTo>
                      <a:pt x="17" y="11"/>
                      <a:pt x="17" y="11"/>
                      <a:pt x="17" y="11"/>
                    </a:cubicBezTo>
                    <a:cubicBezTo>
                      <a:pt x="13" y="8"/>
                      <a:pt x="9" y="4"/>
                      <a:pt x="5" y="0"/>
                    </a:cubicBezTo>
                    <a:cubicBezTo>
                      <a:pt x="0" y="14"/>
                      <a:pt x="0" y="14"/>
                      <a:pt x="0" y="14"/>
                    </a:cubicBezTo>
                    <a:cubicBezTo>
                      <a:pt x="5" y="19"/>
                      <a:pt x="11" y="23"/>
                      <a:pt x="18"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68" name="Freeform 97"/>
              <p:cNvSpPr/>
              <p:nvPr/>
            </p:nvSpPr>
            <p:spPr bwMode="auto">
              <a:xfrm>
                <a:off x="6276975" y="3151188"/>
                <a:ext cx="63500" cy="101600"/>
              </a:xfrm>
              <a:custGeom>
                <a:avLst/>
                <a:gdLst>
                  <a:gd name="T0" fmla="*/ 12 w 17"/>
                  <a:gd name="T1" fmla="*/ 27 h 27"/>
                  <a:gd name="T2" fmla="*/ 17 w 17"/>
                  <a:gd name="T3" fmla="*/ 12 h 27"/>
                  <a:gd name="T4" fmla="*/ 10 w 17"/>
                  <a:gd name="T5" fmla="*/ 0 h 27"/>
                  <a:gd name="T6" fmla="*/ 0 w 17"/>
                  <a:gd name="T7" fmla="*/ 11 h 27"/>
                  <a:gd name="T8" fmla="*/ 12 w 17"/>
                  <a:gd name="T9" fmla="*/ 27 h 27"/>
                </a:gdLst>
                <a:ahLst/>
                <a:cxnLst>
                  <a:cxn ang="0">
                    <a:pos x="T0" y="T1"/>
                  </a:cxn>
                  <a:cxn ang="0">
                    <a:pos x="T2" y="T3"/>
                  </a:cxn>
                  <a:cxn ang="0">
                    <a:pos x="T4" y="T5"/>
                  </a:cxn>
                  <a:cxn ang="0">
                    <a:pos x="T6" y="T7"/>
                  </a:cxn>
                  <a:cxn ang="0">
                    <a:pos x="T8" y="T9"/>
                  </a:cxn>
                </a:cxnLst>
                <a:rect l="0" t="0" r="r" b="b"/>
                <a:pathLst>
                  <a:path w="17" h="27">
                    <a:moveTo>
                      <a:pt x="12" y="27"/>
                    </a:moveTo>
                    <a:cubicBezTo>
                      <a:pt x="17" y="12"/>
                      <a:pt x="17" y="12"/>
                      <a:pt x="17" y="12"/>
                    </a:cubicBezTo>
                    <a:cubicBezTo>
                      <a:pt x="14" y="8"/>
                      <a:pt x="12" y="4"/>
                      <a:pt x="10" y="0"/>
                    </a:cubicBezTo>
                    <a:cubicBezTo>
                      <a:pt x="0" y="11"/>
                      <a:pt x="0" y="11"/>
                      <a:pt x="0" y="11"/>
                    </a:cubicBezTo>
                    <a:cubicBezTo>
                      <a:pt x="3" y="17"/>
                      <a:pt x="7" y="22"/>
                      <a:pt x="1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69" name="Freeform 98"/>
              <p:cNvSpPr/>
              <p:nvPr/>
            </p:nvSpPr>
            <p:spPr bwMode="auto">
              <a:xfrm>
                <a:off x="6246813" y="3082926"/>
                <a:ext cx="55563" cy="93663"/>
              </a:xfrm>
              <a:custGeom>
                <a:avLst/>
                <a:gdLst>
                  <a:gd name="T0" fmla="*/ 6 w 15"/>
                  <a:gd name="T1" fmla="*/ 25 h 25"/>
                  <a:gd name="T2" fmla="*/ 15 w 15"/>
                  <a:gd name="T3" fmla="*/ 12 h 25"/>
                  <a:gd name="T4" fmla="*/ 13 w 15"/>
                  <a:gd name="T5" fmla="*/ 0 h 25"/>
                  <a:gd name="T6" fmla="*/ 0 w 15"/>
                  <a:gd name="T7" fmla="*/ 7 h 25"/>
                  <a:gd name="T8" fmla="*/ 6 w 15"/>
                  <a:gd name="T9" fmla="*/ 25 h 25"/>
                </a:gdLst>
                <a:ahLst/>
                <a:cxnLst>
                  <a:cxn ang="0">
                    <a:pos x="T0" y="T1"/>
                  </a:cxn>
                  <a:cxn ang="0">
                    <a:pos x="T2" y="T3"/>
                  </a:cxn>
                  <a:cxn ang="0">
                    <a:pos x="T4" y="T5"/>
                  </a:cxn>
                  <a:cxn ang="0">
                    <a:pos x="T6" y="T7"/>
                  </a:cxn>
                  <a:cxn ang="0">
                    <a:pos x="T8" y="T9"/>
                  </a:cxn>
                </a:cxnLst>
                <a:rect l="0" t="0" r="r" b="b"/>
                <a:pathLst>
                  <a:path w="15" h="25">
                    <a:moveTo>
                      <a:pt x="6" y="25"/>
                    </a:moveTo>
                    <a:cubicBezTo>
                      <a:pt x="15" y="12"/>
                      <a:pt x="15" y="12"/>
                      <a:pt x="15" y="12"/>
                    </a:cubicBezTo>
                    <a:cubicBezTo>
                      <a:pt x="14" y="8"/>
                      <a:pt x="13" y="4"/>
                      <a:pt x="13" y="0"/>
                    </a:cubicBezTo>
                    <a:cubicBezTo>
                      <a:pt x="0" y="7"/>
                      <a:pt x="0" y="7"/>
                      <a:pt x="0" y="7"/>
                    </a:cubicBezTo>
                    <a:cubicBezTo>
                      <a:pt x="2" y="13"/>
                      <a:pt x="3" y="19"/>
                      <a:pt x="6"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70" name="Freeform 99"/>
              <p:cNvSpPr/>
              <p:nvPr/>
            </p:nvSpPr>
            <p:spPr bwMode="auto">
              <a:xfrm>
                <a:off x="6242050" y="3016251"/>
                <a:ext cx="52388" cy="77788"/>
              </a:xfrm>
              <a:custGeom>
                <a:avLst/>
                <a:gdLst>
                  <a:gd name="T0" fmla="*/ 1 w 14"/>
                  <a:gd name="T1" fmla="*/ 21 h 21"/>
                  <a:gd name="T2" fmla="*/ 13 w 14"/>
                  <a:gd name="T3" fmla="*/ 12 h 21"/>
                  <a:gd name="T4" fmla="*/ 13 w 14"/>
                  <a:gd name="T5" fmla="*/ 11 h 21"/>
                  <a:gd name="T6" fmla="*/ 14 w 14"/>
                  <a:gd name="T7" fmla="*/ 0 h 21"/>
                  <a:gd name="T8" fmla="*/ 0 w 14"/>
                  <a:gd name="T9" fmla="*/ 3 h 21"/>
                  <a:gd name="T10" fmla="*/ 0 w 14"/>
                  <a:gd name="T11" fmla="*/ 11 h 21"/>
                  <a:gd name="T12" fmla="*/ 1 w 14"/>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14" h="21">
                    <a:moveTo>
                      <a:pt x="1" y="21"/>
                    </a:moveTo>
                    <a:cubicBezTo>
                      <a:pt x="13" y="12"/>
                      <a:pt x="13" y="12"/>
                      <a:pt x="13" y="12"/>
                    </a:cubicBezTo>
                    <a:cubicBezTo>
                      <a:pt x="13" y="11"/>
                      <a:pt x="13" y="11"/>
                      <a:pt x="13" y="11"/>
                    </a:cubicBezTo>
                    <a:cubicBezTo>
                      <a:pt x="13" y="7"/>
                      <a:pt x="14" y="3"/>
                      <a:pt x="14" y="0"/>
                    </a:cubicBezTo>
                    <a:cubicBezTo>
                      <a:pt x="0" y="3"/>
                      <a:pt x="0" y="3"/>
                      <a:pt x="0" y="3"/>
                    </a:cubicBezTo>
                    <a:cubicBezTo>
                      <a:pt x="0" y="6"/>
                      <a:pt x="0" y="8"/>
                      <a:pt x="0" y="11"/>
                    </a:cubicBezTo>
                    <a:cubicBezTo>
                      <a:pt x="0" y="14"/>
                      <a:pt x="0" y="17"/>
                      <a:pt x="1"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71" name="Freeform 100"/>
              <p:cNvSpPr/>
              <p:nvPr/>
            </p:nvSpPr>
            <p:spPr bwMode="auto">
              <a:xfrm>
                <a:off x="6246813" y="2947988"/>
                <a:ext cx="71438" cy="63500"/>
              </a:xfrm>
              <a:custGeom>
                <a:avLst/>
                <a:gdLst>
                  <a:gd name="T0" fmla="*/ 0 w 19"/>
                  <a:gd name="T1" fmla="*/ 17 h 17"/>
                  <a:gd name="T2" fmla="*/ 15 w 19"/>
                  <a:gd name="T3" fmla="*/ 12 h 17"/>
                  <a:gd name="T4" fmla="*/ 19 w 19"/>
                  <a:gd name="T5" fmla="*/ 0 h 17"/>
                  <a:gd name="T6" fmla="*/ 5 w 19"/>
                  <a:gd name="T7" fmla="*/ 0 h 17"/>
                  <a:gd name="T8" fmla="*/ 0 w 19"/>
                  <a:gd name="T9" fmla="*/ 17 h 17"/>
                </a:gdLst>
                <a:ahLst/>
                <a:cxnLst>
                  <a:cxn ang="0">
                    <a:pos x="T0" y="T1"/>
                  </a:cxn>
                  <a:cxn ang="0">
                    <a:pos x="T2" y="T3"/>
                  </a:cxn>
                  <a:cxn ang="0">
                    <a:pos x="T4" y="T5"/>
                  </a:cxn>
                  <a:cxn ang="0">
                    <a:pos x="T6" y="T7"/>
                  </a:cxn>
                  <a:cxn ang="0">
                    <a:pos x="T8" y="T9"/>
                  </a:cxn>
                </a:cxnLst>
                <a:rect l="0" t="0" r="r" b="b"/>
                <a:pathLst>
                  <a:path w="19" h="17">
                    <a:moveTo>
                      <a:pt x="0" y="17"/>
                    </a:moveTo>
                    <a:cubicBezTo>
                      <a:pt x="15" y="12"/>
                      <a:pt x="15" y="12"/>
                      <a:pt x="15" y="12"/>
                    </a:cubicBezTo>
                    <a:cubicBezTo>
                      <a:pt x="16" y="8"/>
                      <a:pt x="17" y="4"/>
                      <a:pt x="19" y="0"/>
                    </a:cubicBezTo>
                    <a:cubicBezTo>
                      <a:pt x="5" y="0"/>
                      <a:pt x="5" y="0"/>
                      <a:pt x="5" y="0"/>
                    </a:cubicBezTo>
                    <a:cubicBezTo>
                      <a:pt x="3" y="5"/>
                      <a:pt x="1" y="11"/>
                      <a:pt x="0"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72" name="Freeform 101"/>
              <p:cNvSpPr/>
              <p:nvPr/>
            </p:nvSpPr>
            <p:spPr bwMode="auto">
              <a:xfrm>
                <a:off x="6269038" y="2873376"/>
                <a:ext cx="85725" cy="60325"/>
              </a:xfrm>
              <a:custGeom>
                <a:avLst/>
                <a:gdLst>
                  <a:gd name="T0" fmla="*/ 0 w 23"/>
                  <a:gd name="T1" fmla="*/ 16 h 16"/>
                  <a:gd name="T2" fmla="*/ 16 w 23"/>
                  <a:gd name="T3" fmla="*/ 16 h 16"/>
                  <a:gd name="T4" fmla="*/ 23 w 23"/>
                  <a:gd name="T5" fmla="*/ 5 h 16"/>
                  <a:gd name="T6" fmla="*/ 10 w 23"/>
                  <a:gd name="T7" fmla="*/ 0 h 16"/>
                  <a:gd name="T8" fmla="*/ 0 w 23"/>
                  <a:gd name="T9" fmla="*/ 16 h 16"/>
                </a:gdLst>
                <a:ahLst/>
                <a:cxnLst>
                  <a:cxn ang="0">
                    <a:pos x="T0" y="T1"/>
                  </a:cxn>
                  <a:cxn ang="0">
                    <a:pos x="T2" y="T3"/>
                  </a:cxn>
                  <a:cxn ang="0">
                    <a:pos x="T4" y="T5"/>
                  </a:cxn>
                  <a:cxn ang="0">
                    <a:pos x="T6" y="T7"/>
                  </a:cxn>
                  <a:cxn ang="0">
                    <a:pos x="T8" y="T9"/>
                  </a:cxn>
                </a:cxnLst>
                <a:rect l="0" t="0" r="r" b="b"/>
                <a:pathLst>
                  <a:path w="23" h="16">
                    <a:moveTo>
                      <a:pt x="0" y="16"/>
                    </a:moveTo>
                    <a:cubicBezTo>
                      <a:pt x="16" y="16"/>
                      <a:pt x="16" y="16"/>
                      <a:pt x="16" y="16"/>
                    </a:cubicBezTo>
                    <a:cubicBezTo>
                      <a:pt x="18" y="12"/>
                      <a:pt x="21" y="8"/>
                      <a:pt x="23" y="5"/>
                    </a:cubicBezTo>
                    <a:cubicBezTo>
                      <a:pt x="10" y="0"/>
                      <a:pt x="10" y="0"/>
                      <a:pt x="10" y="0"/>
                    </a:cubicBezTo>
                    <a:cubicBezTo>
                      <a:pt x="6" y="5"/>
                      <a:pt x="3" y="10"/>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grpSp>
        <p:sp>
          <p:nvSpPr>
            <p:cNvPr id="152" name="文本框 151"/>
            <p:cNvSpPr txBox="1"/>
            <p:nvPr/>
          </p:nvSpPr>
          <p:spPr>
            <a:xfrm>
              <a:off x="7495473" y="3006889"/>
              <a:ext cx="934867" cy="800219"/>
            </a:xfrm>
            <a:prstGeom prst="rect">
              <a:avLst/>
            </a:prstGeom>
            <a:noFill/>
          </p:spPr>
          <p:txBody>
            <a:bodyPr wrap="square" rtlCol="0">
              <a:spAutoFit/>
            </a:bodyPr>
            <a:lstStyle/>
            <a:p>
              <a:r>
                <a:rPr lang="en-US" altLang="zh-CN" sz="7200" b="1" dirty="0">
                  <a:solidFill>
                    <a:schemeClr val="bg1"/>
                  </a:solidFill>
                  <a:latin typeface="微软雅黑" panose="020B0503020204020204" pitchFamily="34" charset="-122"/>
                  <a:ea typeface="微软雅黑" panose="020B0503020204020204" pitchFamily="34" charset="-122"/>
                </a:rPr>
                <a:t>02</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grpSp>
      <p:grpSp>
        <p:nvGrpSpPr>
          <p:cNvPr id="173" name="组合 172"/>
          <p:cNvGrpSpPr/>
          <p:nvPr/>
        </p:nvGrpSpPr>
        <p:grpSpPr>
          <a:xfrm>
            <a:off x="9410344" y="7710749"/>
            <a:ext cx="3192482" cy="1371911"/>
            <a:chOff x="6273559" y="5322470"/>
            <a:chExt cx="2128321" cy="914607"/>
          </a:xfrm>
        </p:grpSpPr>
        <p:sp>
          <p:nvSpPr>
            <p:cNvPr id="174" name="Freeform 7"/>
            <p:cNvSpPr/>
            <p:nvPr/>
          </p:nvSpPr>
          <p:spPr bwMode="auto">
            <a:xfrm>
              <a:off x="6273559" y="5322470"/>
              <a:ext cx="2089805" cy="914607"/>
            </a:xfrm>
            <a:custGeom>
              <a:avLst/>
              <a:gdLst>
                <a:gd name="T0" fmla="*/ 0 w 1133"/>
                <a:gd name="T1" fmla="*/ 218 h 497"/>
                <a:gd name="T2" fmla="*/ 275 w 1133"/>
                <a:gd name="T3" fmla="*/ 0 h 497"/>
                <a:gd name="T4" fmla="*/ 1133 w 1133"/>
                <a:gd name="T5" fmla="*/ 0 h 497"/>
                <a:gd name="T6" fmla="*/ 1133 w 1133"/>
                <a:gd name="T7" fmla="*/ 213 h 497"/>
                <a:gd name="T8" fmla="*/ 1099 w 1133"/>
                <a:gd name="T9" fmla="*/ 246 h 497"/>
                <a:gd name="T10" fmla="*/ 1133 w 1133"/>
                <a:gd name="T11" fmla="*/ 270 h 497"/>
                <a:gd name="T12" fmla="*/ 1133 w 1133"/>
                <a:gd name="T13" fmla="*/ 497 h 497"/>
                <a:gd name="T14" fmla="*/ 282 w 1133"/>
                <a:gd name="T15" fmla="*/ 497 h 497"/>
                <a:gd name="T16" fmla="*/ 11 w 1133"/>
                <a:gd name="T17" fmla="*/ 287 h 497"/>
                <a:gd name="T18" fmla="*/ 0 w 1133"/>
                <a:gd name="T19" fmla="*/ 225 h 497"/>
                <a:gd name="T20" fmla="*/ 0 w 1133"/>
                <a:gd name="T21" fmla="*/ 218 h 497"/>
                <a:gd name="connsiteX0" fmla="*/ 255 w 10255"/>
                <a:gd name="connsiteY0" fmla="*/ 4386 h 10000"/>
                <a:gd name="connsiteX1" fmla="*/ 2682 w 10255"/>
                <a:gd name="connsiteY1" fmla="*/ 0 h 10000"/>
                <a:gd name="connsiteX2" fmla="*/ 10255 w 10255"/>
                <a:gd name="connsiteY2" fmla="*/ 0 h 10000"/>
                <a:gd name="connsiteX3" fmla="*/ 10255 w 10255"/>
                <a:gd name="connsiteY3" fmla="*/ 4286 h 10000"/>
                <a:gd name="connsiteX4" fmla="*/ 9955 w 10255"/>
                <a:gd name="connsiteY4" fmla="*/ 4950 h 10000"/>
                <a:gd name="connsiteX5" fmla="*/ 10255 w 10255"/>
                <a:gd name="connsiteY5" fmla="*/ 5433 h 10000"/>
                <a:gd name="connsiteX6" fmla="*/ 10255 w 10255"/>
                <a:gd name="connsiteY6" fmla="*/ 10000 h 10000"/>
                <a:gd name="connsiteX7" fmla="*/ 2744 w 10255"/>
                <a:gd name="connsiteY7" fmla="*/ 10000 h 10000"/>
                <a:gd name="connsiteX8" fmla="*/ 352 w 10255"/>
                <a:gd name="connsiteY8" fmla="*/ 5775 h 10000"/>
                <a:gd name="connsiteX9" fmla="*/ 255 w 10255"/>
                <a:gd name="connsiteY9" fmla="*/ 4386 h 10000"/>
                <a:gd name="connsiteX0-1" fmla="*/ 251 w 10261"/>
                <a:gd name="connsiteY0-2" fmla="*/ 4683 h 10000"/>
                <a:gd name="connsiteX1-3" fmla="*/ 2688 w 10261"/>
                <a:gd name="connsiteY1-4" fmla="*/ 0 h 10000"/>
                <a:gd name="connsiteX2-5" fmla="*/ 10261 w 10261"/>
                <a:gd name="connsiteY2-6" fmla="*/ 0 h 10000"/>
                <a:gd name="connsiteX3-7" fmla="*/ 10261 w 10261"/>
                <a:gd name="connsiteY3-8" fmla="*/ 4286 h 10000"/>
                <a:gd name="connsiteX4-9" fmla="*/ 9961 w 10261"/>
                <a:gd name="connsiteY4-10" fmla="*/ 4950 h 10000"/>
                <a:gd name="connsiteX5-11" fmla="*/ 10261 w 10261"/>
                <a:gd name="connsiteY5-12" fmla="*/ 5433 h 10000"/>
                <a:gd name="connsiteX6-13" fmla="*/ 10261 w 10261"/>
                <a:gd name="connsiteY6-14" fmla="*/ 10000 h 10000"/>
                <a:gd name="connsiteX7-15" fmla="*/ 2750 w 10261"/>
                <a:gd name="connsiteY7-16" fmla="*/ 10000 h 10000"/>
                <a:gd name="connsiteX8-17" fmla="*/ 358 w 10261"/>
                <a:gd name="connsiteY8-18" fmla="*/ 5775 h 10000"/>
                <a:gd name="connsiteX9-19" fmla="*/ 251 w 10261"/>
                <a:gd name="connsiteY9-20" fmla="*/ 4683 h 10000"/>
                <a:gd name="connsiteX0-21" fmla="*/ 292 w 10302"/>
                <a:gd name="connsiteY0-22" fmla="*/ 4683 h 10000"/>
                <a:gd name="connsiteX1-23" fmla="*/ 2729 w 10302"/>
                <a:gd name="connsiteY1-24" fmla="*/ 0 h 10000"/>
                <a:gd name="connsiteX2-25" fmla="*/ 10302 w 10302"/>
                <a:gd name="connsiteY2-26" fmla="*/ 0 h 10000"/>
                <a:gd name="connsiteX3-27" fmla="*/ 10302 w 10302"/>
                <a:gd name="connsiteY3-28" fmla="*/ 4286 h 10000"/>
                <a:gd name="connsiteX4-29" fmla="*/ 10002 w 10302"/>
                <a:gd name="connsiteY4-30" fmla="*/ 4950 h 10000"/>
                <a:gd name="connsiteX5-31" fmla="*/ 10302 w 10302"/>
                <a:gd name="connsiteY5-32" fmla="*/ 5433 h 10000"/>
                <a:gd name="connsiteX6-33" fmla="*/ 10302 w 10302"/>
                <a:gd name="connsiteY6-34" fmla="*/ 10000 h 10000"/>
                <a:gd name="connsiteX7-35" fmla="*/ 2791 w 10302"/>
                <a:gd name="connsiteY7-36" fmla="*/ 10000 h 10000"/>
                <a:gd name="connsiteX8-37" fmla="*/ 309 w 10302"/>
                <a:gd name="connsiteY8-38" fmla="*/ 5455 h 10000"/>
                <a:gd name="connsiteX9-39" fmla="*/ 292 w 10302"/>
                <a:gd name="connsiteY9-40" fmla="*/ 4683 h 10000"/>
                <a:gd name="connsiteX0-41" fmla="*/ 0 w 10010"/>
                <a:gd name="connsiteY0-42" fmla="*/ 4683 h 10000"/>
                <a:gd name="connsiteX1-43" fmla="*/ 2437 w 10010"/>
                <a:gd name="connsiteY1-44" fmla="*/ 0 h 10000"/>
                <a:gd name="connsiteX2-45" fmla="*/ 10010 w 10010"/>
                <a:gd name="connsiteY2-46" fmla="*/ 0 h 10000"/>
                <a:gd name="connsiteX3-47" fmla="*/ 10010 w 10010"/>
                <a:gd name="connsiteY3-48" fmla="*/ 4286 h 10000"/>
                <a:gd name="connsiteX4-49" fmla="*/ 9710 w 10010"/>
                <a:gd name="connsiteY4-50" fmla="*/ 4950 h 10000"/>
                <a:gd name="connsiteX5-51" fmla="*/ 10010 w 10010"/>
                <a:gd name="connsiteY5-52" fmla="*/ 5433 h 10000"/>
                <a:gd name="connsiteX6-53" fmla="*/ 10010 w 10010"/>
                <a:gd name="connsiteY6-54" fmla="*/ 10000 h 10000"/>
                <a:gd name="connsiteX7-55" fmla="*/ 2499 w 10010"/>
                <a:gd name="connsiteY7-56" fmla="*/ 10000 h 10000"/>
                <a:gd name="connsiteX8-57" fmla="*/ 17 w 10010"/>
                <a:gd name="connsiteY8-58" fmla="*/ 5455 h 10000"/>
                <a:gd name="connsiteX9-59" fmla="*/ 0 w 10010"/>
                <a:gd name="connsiteY9-60" fmla="*/ 4683 h 10000"/>
                <a:gd name="connsiteX0-61" fmla="*/ 4 w 10014"/>
                <a:gd name="connsiteY0-62" fmla="*/ 4683 h 10000"/>
                <a:gd name="connsiteX1-63" fmla="*/ 2441 w 10014"/>
                <a:gd name="connsiteY1-64" fmla="*/ 0 h 10000"/>
                <a:gd name="connsiteX2-65" fmla="*/ 10014 w 10014"/>
                <a:gd name="connsiteY2-66" fmla="*/ 0 h 10000"/>
                <a:gd name="connsiteX3-67" fmla="*/ 10014 w 10014"/>
                <a:gd name="connsiteY3-68" fmla="*/ 4286 h 10000"/>
                <a:gd name="connsiteX4-69" fmla="*/ 9714 w 10014"/>
                <a:gd name="connsiteY4-70" fmla="*/ 4950 h 10000"/>
                <a:gd name="connsiteX5-71" fmla="*/ 10014 w 10014"/>
                <a:gd name="connsiteY5-72" fmla="*/ 5433 h 10000"/>
                <a:gd name="connsiteX6-73" fmla="*/ 10014 w 10014"/>
                <a:gd name="connsiteY6-74" fmla="*/ 10000 h 10000"/>
                <a:gd name="connsiteX7-75" fmla="*/ 2503 w 10014"/>
                <a:gd name="connsiteY7-76" fmla="*/ 10000 h 10000"/>
                <a:gd name="connsiteX8-77" fmla="*/ 1 w 10014"/>
                <a:gd name="connsiteY8-78" fmla="*/ 5432 h 10000"/>
                <a:gd name="connsiteX9-79" fmla="*/ 4 w 10014"/>
                <a:gd name="connsiteY9-80" fmla="*/ 4683 h 10000"/>
                <a:gd name="connsiteX0-81" fmla="*/ 13 w 10023"/>
                <a:gd name="connsiteY0-82" fmla="*/ 4683 h 10000"/>
                <a:gd name="connsiteX1-83" fmla="*/ 2450 w 10023"/>
                <a:gd name="connsiteY1-84" fmla="*/ 0 h 10000"/>
                <a:gd name="connsiteX2-85" fmla="*/ 10023 w 10023"/>
                <a:gd name="connsiteY2-86" fmla="*/ 0 h 10000"/>
                <a:gd name="connsiteX3-87" fmla="*/ 10023 w 10023"/>
                <a:gd name="connsiteY3-88" fmla="*/ 4286 h 10000"/>
                <a:gd name="connsiteX4-89" fmla="*/ 9723 w 10023"/>
                <a:gd name="connsiteY4-90" fmla="*/ 4950 h 10000"/>
                <a:gd name="connsiteX5-91" fmla="*/ 10023 w 10023"/>
                <a:gd name="connsiteY5-92" fmla="*/ 5433 h 10000"/>
                <a:gd name="connsiteX6-93" fmla="*/ 10023 w 10023"/>
                <a:gd name="connsiteY6-94" fmla="*/ 10000 h 10000"/>
                <a:gd name="connsiteX7-95" fmla="*/ 2512 w 10023"/>
                <a:gd name="connsiteY7-96" fmla="*/ 10000 h 10000"/>
                <a:gd name="connsiteX8-97" fmla="*/ 0 w 10023"/>
                <a:gd name="connsiteY8-98" fmla="*/ 5363 h 10000"/>
                <a:gd name="connsiteX9-99" fmla="*/ 13 w 10023"/>
                <a:gd name="connsiteY9-100" fmla="*/ 4683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0023" h="10000">
                  <a:moveTo>
                    <a:pt x="13" y="4683"/>
                  </a:moveTo>
                  <a:lnTo>
                    <a:pt x="2450" y="0"/>
                  </a:lnTo>
                  <a:lnTo>
                    <a:pt x="10023" y="0"/>
                  </a:lnTo>
                  <a:lnTo>
                    <a:pt x="10023" y="4286"/>
                  </a:lnTo>
                  <a:lnTo>
                    <a:pt x="9723" y="4950"/>
                  </a:lnTo>
                  <a:lnTo>
                    <a:pt x="10023" y="5433"/>
                  </a:lnTo>
                  <a:lnTo>
                    <a:pt x="10023" y="10000"/>
                  </a:lnTo>
                  <a:lnTo>
                    <a:pt x="2512" y="10000"/>
                  </a:lnTo>
                  <a:lnTo>
                    <a:pt x="0" y="5363"/>
                  </a:lnTo>
                  <a:cubicBezTo>
                    <a:pt x="-6" y="5106"/>
                    <a:pt x="19" y="4940"/>
                    <a:pt x="13" y="4683"/>
                  </a:cubicBezTo>
                  <a:close/>
                </a:path>
              </a:pathLst>
            </a:custGeom>
            <a:solidFill>
              <a:schemeClr val="bg1">
                <a:alpha val="20000"/>
              </a:schemeClr>
            </a:solidFill>
            <a:ln>
              <a:noFill/>
            </a:ln>
            <a:effec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grpSp>
          <p:nvGrpSpPr>
            <p:cNvPr id="175" name="组合 174"/>
            <p:cNvGrpSpPr/>
            <p:nvPr/>
          </p:nvGrpSpPr>
          <p:grpSpPr>
            <a:xfrm>
              <a:off x="6730230" y="5401492"/>
              <a:ext cx="760624" cy="760625"/>
              <a:chOff x="6269038" y="4500563"/>
              <a:chExt cx="530225" cy="530226"/>
            </a:xfrm>
            <a:solidFill>
              <a:schemeClr val="bg1">
                <a:alpha val="80000"/>
              </a:schemeClr>
            </a:solidFill>
          </p:grpSpPr>
          <p:sp>
            <p:nvSpPr>
              <p:cNvPr id="178" name="Freeform 69"/>
              <p:cNvSpPr/>
              <p:nvPr/>
            </p:nvSpPr>
            <p:spPr bwMode="auto">
              <a:xfrm>
                <a:off x="6538913" y="4500563"/>
                <a:ext cx="120650" cy="90488"/>
              </a:xfrm>
              <a:custGeom>
                <a:avLst/>
                <a:gdLst>
                  <a:gd name="T0" fmla="*/ 23 w 32"/>
                  <a:gd name="T1" fmla="*/ 24 h 24"/>
                  <a:gd name="T2" fmla="*/ 32 w 32"/>
                  <a:gd name="T3" fmla="*/ 9 h 24"/>
                  <a:gd name="T4" fmla="*/ 0 w 32"/>
                  <a:gd name="T5" fmla="*/ 0 h 24"/>
                  <a:gd name="T6" fmla="*/ 1 w 32"/>
                  <a:gd name="T7" fmla="*/ 17 h 24"/>
                  <a:gd name="T8" fmla="*/ 23 w 32"/>
                  <a:gd name="T9" fmla="*/ 24 h 24"/>
                </a:gdLst>
                <a:ahLst/>
                <a:cxnLst>
                  <a:cxn ang="0">
                    <a:pos x="T0" y="T1"/>
                  </a:cxn>
                  <a:cxn ang="0">
                    <a:pos x="T2" y="T3"/>
                  </a:cxn>
                  <a:cxn ang="0">
                    <a:pos x="T4" y="T5"/>
                  </a:cxn>
                  <a:cxn ang="0">
                    <a:pos x="T6" y="T7"/>
                  </a:cxn>
                  <a:cxn ang="0">
                    <a:pos x="T8" y="T9"/>
                  </a:cxn>
                </a:cxnLst>
                <a:rect l="0" t="0" r="r" b="b"/>
                <a:pathLst>
                  <a:path w="32" h="24">
                    <a:moveTo>
                      <a:pt x="23" y="24"/>
                    </a:moveTo>
                    <a:cubicBezTo>
                      <a:pt x="32" y="9"/>
                      <a:pt x="32" y="9"/>
                      <a:pt x="32" y="9"/>
                    </a:cubicBezTo>
                    <a:cubicBezTo>
                      <a:pt x="23" y="3"/>
                      <a:pt x="12" y="0"/>
                      <a:pt x="0" y="0"/>
                    </a:cubicBezTo>
                    <a:cubicBezTo>
                      <a:pt x="1" y="17"/>
                      <a:pt x="1" y="17"/>
                      <a:pt x="1" y="17"/>
                    </a:cubicBezTo>
                    <a:cubicBezTo>
                      <a:pt x="9" y="18"/>
                      <a:pt x="17" y="20"/>
                      <a:pt x="23"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79" name="Freeform 70"/>
              <p:cNvSpPr/>
              <p:nvPr/>
            </p:nvSpPr>
            <p:spPr bwMode="auto">
              <a:xfrm>
                <a:off x="6640513" y="4538663"/>
                <a:ext cx="120650" cy="119063"/>
              </a:xfrm>
              <a:custGeom>
                <a:avLst/>
                <a:gdLst>
                  <a:gd name="T0" fmla="*/ 8 w 32"/>
                  <a:gd name="T1" fmla="*/ 0 h 32"/>
                  <a:gd name="T2" fmla="*/ 0 w 32"/>
                  <a:gd name="T3" fmla="*/ 16 h 32"/>
                  <a:gd name="T4" fmla="*/ 16 w 32"/>
                  <a:gd name="T5" fmla="*/ 32 h 32"/>
                  <a:gd name="T6" fmla="*/ 32 w 32"/>
                  <a:gd name="T7" fmla="*/ 24 h 32"/>
                  <a:gd name="T8" fmla="*/ 8 w 32"/>
                  <a:gd name="T9" fmla="*/ 0 h 32"/>
                </a:gdLst>
                <a:ahLst/>
                <a:cxnLst>
                  <a:cxn ang="0">
                    <a:pos x="T0" y="T1"/>
                  </a:cxn>
                  <a:cxn ang="0">
                    <a:pos x="T2" y="T3"/>
                  </a:cxn>
                  <a:cxn ang="0">
                    <a:pos x="T4" y="T5"/>
                  </a:cxn>
                  <a:cxn ang="0">
                    <a:pos x="T6" y="T7"/>
                  </a:cxn>
                  <a:cxn ang="0">
                    <a:pos x="T8" y="T9"/>
                  </a:cxn>
                </a:cxnLst>
                <a:rect l="0" t="0" r="r" b="b"/>
                <a:pathLst>
                  <a:path w="32" h="32">
                    <a:moveTo>
                      <a:pt x="8" y="0"/>
                    </a:moveTo>
                    <a:cubicBezTo>
                      <a:pt x="0" y="16"/>
                      <a:pt x="0" y="16"/>
                      <a:pt x="0" y="16"/>
                    </a:cubicBezTo>
                    <a:cubicBezTo>
                      <a:pt x="7" y="20"/>
                      <a:pt x="12" y="26"/>
                      <a:pt x="16" y="32"/>
                    </a:cubicBezTo>
                    <a:cubicBezTo>
                      <a:pt x="32" y="24"/>
                      <a:pt x="32" y="24"/>
                      <a:pt x="32" y="24"/>
                    </a:cubicBezTo>
                    <a:cubicBezTo>
                      <a:pt x="26" y="15"/>
                      <a:pt x="18" y="6"/>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80" name="Freeform 71"/>
              <p:cNvSpPr/>
              <p:nvPr/>
            </p:nvSpPr>
            <p:spPr bwMode="auto">
              <a:xfrm>
                <a:off x="6711950" y="4638676"/>
                <a:ext cx="87313" cy="120650"/>
              </a:xfrm>
              <a:custGeom>
                <a:avLst/>
                <a:gdLst>
                  <a:gd name="T0" fmla="*/ 14 w 23"/>
                  <a:gd name="T1" fmla="*/ 0 h 32"/>
                  <a:gd name="T2" fmla="*/ 0 w 23"/>
                  <a:gd name="T3" fmla="*/ 10 h 32"/>
                  <a:gd name="T4" fmla="*/ 5 w 23"/>
                  <a:gd name="T5" fmla="*/ 32 h 32"/>
                  <a:gd name="T6" fmla="*/ 23 w 23"/>
                  <a:gd name="T7" fmla="*/ 32 h 32"/>
                  <a:gd name="T8" fmla="*/ 14 w 23"/>
                  <a:gd name="T9" fmla="*/ 0 h 32"/>
                </a:gdLst>
                <a:ahLst/>
                <a:cxnLst>
                  <a:cxn ang="0">
                    <a:pos x="T0" y="T1"/>
                  </a:cxn>
                  <a:cxn ang="0">
                    <a:pos x="T2" y="T3"/>
                  </a:cxn>
                  <a:cxn ang="0">
                    <a:pos x="T4" y="T5"/>
                  </a:cxn>
                  <a:cxn ang="0">
                    <a:pos x="T6" y="T7"/>
                  </a:cxn>
                  <a:cxn ang="0">
                    <a:pos x="T8" y="T9"/>
                  </a:cxn>
                </a:cxnLst>
                <a:rect l="0" t="0" r="r" b="b"/>
                <a:pathLst>
                  <a:path w="23" h="32">
                    <a:moveTo>
                      <a:pt x="14" y="0"/>
                    </a:moveTo>
                    <a:cubicBezTo>
                      <a:pt x="0" y="10"/>
                      <a:pt x="0" y="10"/>
                      <a:pt x="0" y="10"/>
                    </a:cubicBezTo>
                    <a:cubicBezTo>
                      <a:pt x="3" y="16"/>
                      <a:pt x="5" y="24"/>
                      <a:pt x="5" y="32"/>
                    </a:cubicBezTo>
                    <a:cubicBezTo>
                      <a:pt x="23" y="32"/>
                      <a:pt x="23" y="32"/>
                      <a:pt x="23" y="32"/>
                    </a:cubicBezTo>
                    <a:cubicBezTo>
                      <a:pt x="22" y="21"/>
                      <a:pt x="19" y="10"/>
                      <a:pt x="1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81" name="Freeform 72"/>
              <p:cNvSpPr/>
              <p:nvPr/>
            </p:nvSpPr>
            <p:spPr bwMode="auto">
              <a:xfrm>
                <a:off x="6708775" y="4775201"/>
                <a:ext cx="90488" cy="119063"/>
              </a:xfrm>
              <a:custGeom>
                <a:avLst/>
                <a:gdLst>
                  <a:gd name="T0" fmla="*/ 24 w 24"/>
                  <a:gd name="T1" fmla="*/ 0 h 32"/>
                  <a:gd name="T2" fmla="*/ 6 w 24"/>
                  <a:gd name="T3" fmla="*/ 1 h 32"/>
                  <a:gd name="T4" fmla="*/ 0 w 24"/>
                  <a:gd name="T5" fmla="*/ 23 h 32"/>
                  <a:gd name="T6" fmla="*/ 15 w 24"/>
                  <a:gd name="T7" fmla="*/ 32 h 32"/>
                  <a:gd name="T8" fmla="*/ 24 w 24"/>
                  <a:gd name="T9" fmla="*/ 0 h 32"/>
                </a:gdLst>
                <a:ahLst/>
                <a:cxnLst>
                  <a:cxn ang="0">
                    <a:pos x="T0" y="T1"/>
                  </a:cxn>
                  <a:cxn ang="0">
                    <a:pos x="T2" y="T3"/>
                  </a:cxn>
                  <a:cxn ang="0">
                    <a:pos x="T4" y="T5"/>
                  </a:cxn>
                  <a:cxn ang="0">
                    <a:pos x="T6" y="T7"/>
                  </a:cxn>
                  <a:cxn ang="0">
                    <a:pos x="T8" y="T9"/>
                  </a:cxn>
                </a:cxnLst>
                <a:rect l="0" t="0" r="r" b="b"/>
                <a:pathLst>
                  <a:path w="24" h="32">
                    <a:moveTo>
                      <a:pt x="24" y="0"/>
                    </a:moveTo>
                    <a:cubicBezTo>
                      <a:pt x="6" y="1"/>
                      <a:pt x="6" y="1"/>
                      <a:pt x="6" y="1"/>
                    </a:cubicBezTo>
                    <a:cubicBezTo>
                      <a:pt x="6" y="9"/>
                      <a:pt x="3" y="16"/>
                      <a:pt x="0" y="23"/>
                    </a:cubicBezTo>
                    <a:cubicBezTo>
                      <a:pt x="15" y="32"/>
                      <a:pt x="15" y="32"/>
                      <a:pt x="15" y="32"/>
                    </a:cubicBezTo>
                    <a:cubicBezTo>
                      <a:pt x="20" y="22"/>
                      <a:pt x="23" y="11"/>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82" name="Freeform 73"/>
              <p:cNvSpPr/>
              <p:nvPr/>
            </p:nvSpPr>
            <p:spPr bwMode="auto">
              <a:xfrm>
                <a:off x="6637338" y="4876801"/>
                <a:ext cx="120650" cy="115888"/>
              </a:xfrm>
              <a:custGeom>
                <a:avLst/>
                <a:gdLst>
                  <a:gd name="T0" fmla="*/ 32 w 32"/>
                  <a:gd name="T1" fmla="*/ 8 h 31"/>
                  <a:gd name="T2" fmla="*/ 16 w 32"/>
                  <a:gd name="T3" fmla="*/ 0 h 31"/>
                  <a:gd name="T4" fmla="*/ 0 w 32"/>
                  <a:gd name="T5" fmla="*/ 16 h 31"/>
                  <a:gd name="T6" fmla="*/ 8 w 32"/>
                  <a:gd name="T7" fmla="*/ 31 h 31"/>
                  <a:gd name="T8" fmla="*/ 32 w 32"/>
                  <a:gd name="T9" fmla="*/ 8 h 31"/>
                </a:gdLst>
                <a:ahLst/>
                <a:cxnLst>
                  <a:cxn ang="0">
                    <a:pos x="T0" y="T1"/>
                  </a:cxn>
                  <a:cxn ang="0">
                    <a:pos x="T2" y="T3"/>
                  </a:cxn>
                  <a:cxn ang="0">
                    <a:pos x="T4" y="T5"/>
                  </a:cxn>
                  <a:cxn ang="0">
                    <a:pos x="T6" y="T7"/>
                  </a:cxn>
                  <a:cxn ang="0">
                    <a:pos x="T8" y="T9"/>
                  </a:cxn>
                </a:cxnLst>
                <a:rect l="0" t="0" r="r" b="b"/>
                <a:pathLst>
                  <a:path w="32" h="31">
                    <a:moveTo>
                      <a:pt x="32" y="8"/>
                    </a:moveTo>
                    <a:cubicBezTo>
                      <a:pt x="16" y="0"/>
                      <a:pt x="16" y="0"/>
                      <a:pt x="16" y="0"/>
                    </a:cubicBezTo>
                    <a:cubicBezTo>
                      <a:pt x="12" y="6"/>
                      <a:pt x="6" y="12"/>
                      <a:pt x="0" y="16"/>
                    </a:cubicBezTo>
                    <a:cubicBezTo>
                      <a:pt x="8" y="31"/>
                      <a:pt x="8" y="31"/>
                      <a:pt x="8" y="31"/>
                    </a:cubicBezTo>
                    <a:cubicBezTo>
                      <a:pt x="18" y="25"/>
                      <a:pt x="26" y="17"/>
                      <a:pt x="3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83" name="Freeform 74"/>
              <p:cNvSpPr/>
              <p:nvPr/>
            </p:nvSpPr>
            <p:spPr bwMode="auto">
              <a:xfrm>
                <a:off x="6535738" y="4943476"/>
                <a:ext cx="120650" cy="87313"/>
              </a:xfrm>
              <a:custGeom>
                <a:avLst/>
                <a:gdLst>
                  <a:gd name="T0" fmla="*/ 32 w 32"/>
                  <a:gd name="T1" fmla="*/ 15 h 23"/>
                  <a:gd name="T2" fmla="*/ 23 w 32"/>
                  <a:gd name="T3" fmla="*/ 0 h 23"/>
                  <a:gd name="T4" fmla="*/ 1 w 32"/>
                  <a:gd name="T5" fmla="*/ 5 h 23"/>
                  <a:gd name="T6" fmla="*/ 0 w 32"/>
                  <a:gd name="T7" fmla="*/ 23 h 23"/>
                  <a:gd name="T8" fmla="*/ 32 w 32"/>
                  <a:gd name="T9" fmla="*/ 15 h 23"/>
                </a:gdLst>
                <a:ahLst/>
                <a:cxnLst>
                  <a:cxn ang="0">
                    <a:pos x="T0" y="T1"/>
                  </a:cxn>
                  <a:cxn ang="0">
                    <a:pos x="T2" y="T3"/>
                  </a:cxn>
                  <a:cxn ang="0">
                    <a:pos x="T4" y="T5"/>
                  </a:cxn>
                  <a:cxn ang="0">
                    <a:pos x="T6" y="T7"/>
                  </a:cxn>
                  <a:cxn ang="0">
                    <a:pos x="T8" y="T9"/>
                  </a:cxn>
                </a:cxnLst>
                <a:rect l="0" t="0" r="r" b="b"/>
                <a:pathLst>
                  <a:path w="32" h="23">
                    <a:moveTo>
                      <a:pt x="32" y="15"/>
                    </a:moveTo>
                    <a:cubicBezTo>
                      <a:pt x="23" y="0"/>
                      <a:pt x="23" y="0"/>
                      <a:pt x="23" y="0"/>
                    </a:cubicBezTo>
                    <a:cubicBezTo>
                      <a:pt x="16" y="3"/>
                      <a:pt x="9" y="5"/>
                      <a:pt x="1" y="5"/>
                    </a:cubicBezTo>
                    <a:cubicBezTo>
                      <a:pt x="0" y="23"/>
                      <a:pt x="0" y="23"/>
                      <a:pt x="0" y="23"/>
                    </a:cubicBezTo>
                    <a:cubicBezTo>
                      <a:pt x="12" y="23"/>
                      <a:pt x="23" y="20"/>
                      <a:pt x="3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84" name="Freeform 75"/>
              <p:cNvSpPr/>
              <p:nvPr/>
            </p:nvSpPr>
            <p:spPr bwMode="auto">
              <a:xfrm>
                <a:off x="6403975" y="4940301"/>
                <a:ext cx="120650" cy="90488"/>
              </a:xfrm>
              <a:custGeom>
                <a:avLst/>
                <a:gdLst>
                  <a:gd name="T0" fmla="*/ 32 w 32"/>
                  <a:gd name="T1" fmla="*/ 24 h 24"/>
                  <a:gd name="T2" fmla="*/ 31 w 32"/>
                  <a:gd name="T3" fmla="*/ 6 h 24"/>
                  <a:gd name="T4" fmla="*/ 9 w 32"/>
                  <a:gd name="T5" fmla="*/ 0 h 24"/>
                  <a:gd name="T6" fmla="*/ 0 w 32"/>
                  <a:gd name="T7" fmla="*/ 15 h 24"/>
                  <a:gd name="T8" fmla="*/ 32 w 32"/>
                  <a:gd name="T9" fmla="*/ 24 h 24"/>
                </a:gdLst>
                <a:ahLst/>
                <a:cxnLst>
                  <a:cxn ang="0">
                    <a:pos x="T0" y="T1"/>
                  </a:cxn>
                  <a:cxn ang="0">
                    <a:pos x="T2" y="T3"/>
                  </a:cxn>
                  <a:cxn ang="0">
                    <a:pos x="T4" y="T5"/>
                  </a:cxn>
                  <a:cxn ang="0">
                    <a:pos x="T6" y="T7"/>
                  </a:cxn>
                  <a:cxn ang="0">
                    <a:pos x="T8" y="T9"/>
                  </a:cxn>
                </a:cxnLst>
                <a:rect l="0" t="0" r="r" b="b"/>
                <a:pathLst>
                  <a:path w="32" h="24">
                    <a:moveTo>
                      <a:pt x="32" y="24"/>
                    </a:moveTo>
                    <a:cubicBezTo>
                      <a:pt x="31" y="6"/>
                      <a:pt x="31" y="6"/>
                      <a:pt x="31" y="6"/>
                    </a:cubicBezTo>
                    <a:cubicBezTo>
                      <a:pt x="23" y="6"/>
                      <a:pt x="16" y="4"/>
                      <a:pt x="9" y="0"/>
                    </a:cubicBezTo>
                    <a:cubicBezTo>
                      <a:pt x="0" y="15"/>
                      <a:pt x="0" y="15"/>
                      <a:pt x="0" y="15"/>
                    </a:cubicBezTo>
                    <a:cubicBezTo>
                      <a:pt x="9" y="20"/>
                      <a:pt x="20" y="24"/>
                      <a:pt x="3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85" name="Freeform 76"/>
              <p:cNvSpPr/>
              <p:nvPr/>
            </p:nvSpPr>
            <p:spPr bwMode="auto">
              <a:xfrm>
                <a:off x="6307138" y="4868863"/>
                <a:ext cx="115888" cy="120650"/>
              </a:xfrm>
              <a:custGeom>
                <a:avLst/>
                <a:gdLst>
                  <a:gd name="T0" fmla="*/ 23 w 31"/>
                  <a:gd name="T1" fmla="*/ 32 h 32"/>
                  <a:gd name="T2" fmla="*/ 31 w 31"/>
                  <a:gd name="T3" fmla="*/ 17 h 32"/>
                  <a:gd name="T4" fmla="*/ 15 w 31"/>
                  <a:gd name="T5" fmla="*/ 0 h 32"/>
                  <a:gd name="T6" fmla="*/ 0 w 31"/>
                  <a:gd name="T7" fmla="*/ 9 h 32"/>
                  <a:gd name="T8" fmla="*/ 23 w 31"/>
                  <a:gd name="T9" fmla="*/ 32 h 32"/>
                </a:gdLst>
                <a:ahLst/>
                <a:cxnLst>
                  <a:cxn ang="0">
                    <a:pos x="T0" y="T1"/>
                  </a:cxn>
                  <a:cxn ang="0">
                    <a:pos x="T2" y="T3"/>
                  </a:cxn>
                  <a:cxn ang="0">
                    <a:pos x="T4" y="T5"/>
                  </a:cxn>
                  <a:cxn ang="0">
                    <a:pos x="T6" y="T7"/>
                  </a:cxn>
                  <a:cxn ang="0">
                    <a:pos x="T8" y="T9"/>
                  </a:cxn>
                </a:cxnLst>
                <a:rect l="0" t="0" r="r" b="b"/>
                <a:pathLst>
                  <a:path w="31" h="32">
                    <a:moveTo>
                      <a:pt x="23" y="32"/>
                    </a:moveTo>
                    <a:cubicBezTo>
                      <a:pt x="31" y="17"/>
                      <a:pt x="31" y="17"/>
                      <a:pt x="31" y="17"/>
                    </a:cubicBezTo>
                    <a:cubicBezTo>
                      <a:pt x="24" y="12"/>
                      <a:pt x="19" y="7"/>
                      <a:pt x="15" y="0"/>
                    </a:cubicBezTo>
                    <a:cubicBezTo>
                      <a:pt x="0" y="9"/>
                      <a:pt x="0" y="9"/>
                      <a:pt x="0" y="9"/>
                    </a:cubicBezTo>
                    <a:cubicBezTo>
                      <a:pt x="5" y="18"/>
                      <a:pt x="13" y="26"/>
                      <a:pt x="23"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86" name="Freeform 77"/>
              <p:cNvSpPr/>
              <p:nvPr/>
            </p:nvSpPr>
            <p:spPr bwMode="auto">
              <a:xfrm>
                <a:off x="6269038" y="4767263"/>
                <a:ext cx="85725" cy="123825"/>
              </a:xfrm>
              <a:custGeom>
                <a:avLst/>
                <a:gdLst>
                  <a:gd name="T0" fmla="*/ 8 w 23"/>
                  <a:gd name="T1" fmla="*/ 33 h 33"/>
                  <a:gd name="T2" fmla="*/ 23 w 23"/>
                  <a:gd name="T3" fmla="*/ 23 h 33"/>
                  <a:gd name="T4" fmla="*/ 17 w 23"/>
                  <a:gd name="T5" fmla="*/ 1 h 33"/>
                  <a:gd name="T6" fmla="*/ 0 w 23"/>
                  <a:gd name="T7" fmla="*/ 0 h 33"/>
                  <a:gd name="T8" fmla="*/ 8 w 23"/>
                  <a:gd name="T9" fmla="*/ 33 h 33"/>
                </a:gdLst>
                <a:ahLst/>
                <a:cxnLst>
                  <a:cxn ang="0">
                    <a:pos x="T0" y="T1"/>
                  </a:cxn>
                  <a:cxn ang="0">
                    <a:pos x="T2" y="T3"/>
                  </a:cxn>
                  <a:cxn ang="0">
                    <a:pos x="T4" y="T5"/>
                  </a:cxn>
                  <a:cxn ang="0">
                    <a:pos x="T6" y="T7"/>
                  </a:cxn>
                  <a:cxn ang="0">
                    <a:pos x="T8" y="T9"/>
                  </a:cxn>
                </a:cxnLst>
                <a:rect l="0" t="0" r="r" b="b"/>
                <a:pathLst>
                  <a:path w="23" h="33">
                    <a:moveTo>
                      <a:pt x="8" y="33"/>
                    </a:moveTo>
                    <a:cubicBezTo>
                      <a:pt x="23" y="23"/>
                      <a:pt x="23" y="23"/>
                      <a:pt x="23" y="23"/>
                    </a:cubicBezTo>
                    <a:cubicBezTo>
                      <a:pt x="19" y="16"/>
                      <a:pt x="17" y="9"/>
                      <a:pt x="17" y="1"/>
                    </a:cubicBezTo>
                    <a:cubicBezTo>
                      <a:pt x="0" y="0"/>
                      <a:pt x="0" y="0"/>
                      <a:pt x="0" y="0"/>
                    </a:cubicBezTo>
                    <a:cubicBezTo>
                      <a:pt x="0" y="12"/>
                      <a:pt x="3" y="23"/>
                      <a:pt x="8"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87" name="Freeform 78"/>
              <p:cNvSpPr/>
              <p:nvPr/>
            </p:nvSpPr>
            <p:spPr bwMode="auto">
              <a:xfrm>
                <a:off x="6269038" y="4635501"/>
                <a:ext cx="85725" cy="120650"/>
              </a:xfrm>
              <a:custGeom>
                <a:avLst/>
                <a:gdLst>
                  <a:gd name="T0" fmla="*/ 0 w 23"/>
                  <a:gd name="T1" fmla="*/ 32 h 32"/>
                  <a:gd name="T2" fmla="*/ 17 w 23"/>
                  <a:gd name="T3" fmla="*/ 31 h 32"/>
                  <a:gd name="T4" fmla="*/ 23 w 23"/>
                  <a:gd name="T5" fmla="*/ 9 h 32"/>
                  <a:gd name="T6" fmla="*/ 8 w 23"/>
                  <a:gd name="T7" fmla="*/ 0 h 32"/>
                  <a:gd name="T8" fmla="*/ 0 w 23"/>
                  <a:gd name="T9" fmla="*/ 32 h 32"/>
                </a:gdLst>
                <a:ahLst/>
                <a:cxnLst>
                  <a:cxn ang="0">
                    <a:pos x="T0" y="T1"/>
                  </a:cxn>
                  <a:cxn ang="0">
                    <a:pos x="T2" y="T3"/>
                  </a:cxn>
                  <a:cxn ang="0">
                    <a:pos x="T4" y="T5"/>
                  </a:cxn>
                  <a:cxn ang="0">
                    <a:pos x="T6" y="T7"/>
                  </a:cxn>
                  <a:cxn ang="0">
                    <a:pos x="T8" y="T9"/>
                  </a:cxn>
                </a:cxnLst>
                <a:rect l="0" t="0" r="r" b="b"/>
                <a:pathLst>
                  <a:path w="23" h="32">
                    <a:moveTo>
                      <a:pt x="0" y="32"/>
                    </a:moveTo>
                    <a:cubicBezTo>
                      <a:pt x="17" y="31"/>
                      <a:pt x="17" y="31"/>
                      <a:pt x="17" y="31"/>
                    </a:cubicBezTo>
                    <a:cubicBezTo>
                      <a:pt x="18" y="23"/>
                      <a:pt x="20" y="16"/>
                      <a:pt x="23" y="9"/>
                    </a:cubicBezTo>
                    <a:cubicBezTo>
                      <a:pt x="8" y="0"/>
                      <a:pt x="8" y="0"/>
                      <a:pt x="8" y="0"/>
                    </a:cubicBezTo>
                    <a:cubicBezTo>
                      <a:pt x="3" y="10"/>
                      <a:pt x="0" y="20"/>
                      <a:pt x="0"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88" name="Freeform 79"/>
              <p:cNvSpPr/>
              <p:nvPr/>
            </p:nvSpPr>
            <p:spPr bwMode="auto">
              <a:xfrm>
                <a:off x="6307138" y="4538663"/>
                <a:ext cx="119063" cy="115888"/>
              </a:xfrm>
              <a:custGeom>
                <a:avLst/>
                <a:gdLst>
                  <a:gd name="T0" fmla="*/ 0 w 32"/>
                  <a:gd name="T1" fmla="*/ 23 h 31"/>
                  <a:gd name="T2" fmla="*/ 16 w 32"/>
                  <a:gd name="T3" fmla="*/ 31 h 31"/>
                  <a:gd name="T4" fmla="*/ 32 w 32"/>
                  <a:gd name="T5" fmla="*/ 15 h 31"/>
                  <a:gd name="T6" fmla="*/ 24 w 32"/>
                  <a:gd name="T7" fmla="*/ 0 h 31"/>
                  <a:gd name="T8" fmla="*/ 0 w 32"/>
                  <a:gd name="T9" fmla="*/ 23 h 31"/>
                </a:gdLst>
                <a:ahLst/>
                <a:cxnLst>
                  <a:cxn ang="0">
                    <a:pos x="T0" y="T1"/>
                  </a:cxn>
                  <a:cxn ang="0">
                    <a:pos x="T2" y="T3"/>
                  </a:cxn>
                  <a:cxn ang="0">
                    <a:pos x="T4" y="T5"/>
                  </a:cxn>
                  <a:cxn ang="0">
                    <a:pos x="T6" y="T7"/>
                  </a:cxn>
                  <a:cxn ang="0">
                    <a:pos x="T8" y="T9"/>
                  </a:cxn>
                </a:cxnLst>
                <a:rect l="0" t="0" r="r" b="b"/>
                <a:pathLst>
                  <a:path w="32" h="31">
                    <a:moveTo>
                      <a:pt x="0" y="23"/>
                    </a:moveTo>
                    <a:cubicBezTo>
                      <a:pt x="16" y="31"/>
                      <a:pt x="16" y="31"/>
                      <a:pt x="16" y="31"/>
                    </a:cubicBezTo>
                    <a:cubicBezTo>
                      <a:pt x="20" y="25"/>
                      <a:pt x="26" y="19"/>
                      <a:pt x="32" y="15"/>
                    </a:cubicBezTo>
                    <a:cubicBezTo>
                      <a:pt x="24" y="0"/>
                      <a:pt x="24" y="0"/>
                      <a:pt x="24" y="0"/>
                    </a:cubicBezTo>
                    <a:cubicBezTo>
                      <a:pt x="14" y="6"/>
                      <a:pt x="6" y="14"/>
                      <a:pt x="0"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sp>
            <p:nvSpPr>
              <p:cNvPr id="189" name="Freeform 80"/>
              <p:cNvSpPr/>
              <p:nvPr/>
            </p:nvSpPr>
            <p:spPr bwMode="auto">
              <a:xfrm>
                <a:off x="6408738" y="4500563"/>
                <a:ext cx="119063" cy="85725"/>
              </a:xfrm>
              <a:custGeom>
                <a:avLst/>
                <a:gdLst>
                  <a:gd name="T0" fmla="*/ 0 w 32"/>
                  <a:gd name="T1" fmla="*/ 8 h 23"/>
                  <a:gd name="T2" fmla="*/ 9 w 32"/>
                  <a:gd name="T3" fmla="*/ 23 h 23"/>
                  <a:gd name="T4" fmla="*/ 31 w 32"/>
                  <a:gd name="T5" fmla="*/ 17 h 23"/>
                  <a:gd name="T6" fmla="*/ 32 w 32"/>
                  <a:gd name="T7" fmla="*/ 0 h 23"/>
                  <a:gd name="T8" fmla="*/ 0 w 32"/>
                  <a:gd name="T9" fmla="*/ 8 h 23"/>
                </a:gdLst>
                <a:ahLst/>
                <a:cxnLst>
                  <a:cxn ang="0">
                    <a:pos x="T0" y="T1"/>
                  </a:cxn>
                  <a:cxn ang="0">
                    <a:pos x="T2" y="T3"/>
                  </a:cxn>
                  <a:cxn ang="0">
                    <a:pos x="T4" y="T5"/>
                  </a:cxn>
                  <a:cxn ang="0">
                    <a:pos x="T6" y="T7"/>
                  </a:cxn>
                  <a:cxn ang="0">
                    <a:pos x="T8" y="T9"/>
                  </a:cxn>
                </a:cxnLst>
                <a:rect l="0" t="0" r="r" b="b"/>
                <a:pathLst>
                  <a:path w="32" h="23">
                    <a:moveTo>
                      <a:pt x="0" y="8"/>
                    </a:moveTo>
                    <a:cubicBezTo>
                      <a:pt x="9" y="23"/>
                      <a:pt x="9" y="23"/>
                      <a:pt x="9" y="23"/>
                    </a:cubicBezTo>
                    <a:cubicBezTo>
                      <a:pt x="16" y="20"/>
                      <a:pt x="24" y="18"/>
                      <a:pt x="31" y="17"/>
                    </a:cubicBezTo>
                    <a:cubicBezTo>
                      <a:pt x="32" y="0"/>
                      <a:pt x="32" y="0"/>
                      <a:pt x="32" y="0"/>
                    </a:cubicBezTo>
                    <a:cubicBezTo>
                      <a:pt x="20" y="0"/>
                      <a:pt x="9" y="3"/>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微软雅黑" panose="020B0503020204020204" pitchFamily="34" charset="-122"/>
                  <a:ea typeface="微软雅黑" panose="020B0503020204020204" pitchFamily="34" charset="-122"/>
                </a:endParaRPr>
              </a:p>
            </p:txBody>
          </p:sp>
        </p:grpSp>
        <p:sp>
          <p:nvSpPr>
            <p:cNvPr id="177" name="文本框 176"/>
            <p:cNvSpPr txBox="1"/>
            <p:nvPr/>
          </p:nvSpPr>
          <p:spPr>
            <a:xfrm>
              <a:off x="7467013" y="5381670"/>
              <a:ext cx="934867" cy="800219"/>
            </a:xfrm>
            <a:prstGeom prst="rect">
              <a:avLst/>
            </a:prstGeom>
            <a:noFill/>
          </p:spPr>
          <p:txBody>
            <a:bodyPr wrap="square" rtlCol="0">
              <a:spAutoFit/>
            </a:bodyPr>
            <a:lstStyle/>
            <a:p>
              <a:r>
                <a:rPr lang="en-US" altLang="zh-CN" sz="7200" b="1" dirty="0">
                  <a:solidFill>
                    <a:schemeClr val="bg1"/>
                  </a:solidFill>
                  <a:latin typeface="微软雅黑" panose="020B0503020204020204" pitchFamily="34" charset="-122"/>
                  <a:ea typeface="微软雅黑" panose="020B0503020204020204" pitchFamily="34" charset="-122"/>
                </a:rPr>
                <a:t>04</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grpSp>
      <p:sp>
        <p:nvSpPr>
          <p:cNvPr id="190" name="矩形 189">
            <a:extLst>
              <a:ext uri="{FF2B5EF4-FFF2-40B4-BE49-F238E27FC236}">
                <a16:creationId xmlns:a16="http://schemas.microsoft.com/office/drawing/2014/main" id="{0F0578E1-7D46-4855-A9AE-4943FB55984B}"/>
              </a:ext>
            </a:extLst>
          </p:cNvPr>
          <p:cNvSpPr/>
          <p:nvPr/>
        </p:nvSpPr>
        <p:spPr>
          <a:xfrm>
            <a:off x="1733750" y="2865793"/>
            <a:ext cx="4002823" cy="1754326"/>
          </a:xfrm>
          <a:prstGeom prst="rect">
            <a:avLst/>
          </a:prstGeom>
        </p:spPr>
        <p:txBody>
          <a:bodyPr wrap="square">
            <a:spAutoFit/>
          </a:bodyPr>
          <a:lstStyle/>
          <a:p>
            <a:pPr>
              <a:lnSpc>
                <a:spcPct val="150000"/>
              </a:lnSpc>
            </a:pPr>
            <a:r>
              <a:rPr lang="zh-CN" altLang="en-US" sz="2400" dirty="0">
                <a:solidFill>
                  <a:schemeClr val="bg1"/>
                </a:solidFill>
                <a:latin typeface="+mn-ea"/>
              </a:rPr>
              <a:t>在这里输入你需要的文本内容在这里输入你需要的文本</a:t>
            </a:r>
            <a:r>
              <a:rPr lang="zh-CN" altLang="en-US" sz="2400" dirty="0" smtClean="0">
                <a:solidFill>
                  <a:schemeClr val="bg1"/>
                </a:solidFill>
                <a:latin typeface="+mn-ea"/>
              </a:rPr>
              <a:t>内容。</a:t>
            </a:r>
            <a:endParaRPr lang="zh-CN" altLang="en-US" sz="2400" dirty="0">
              <a:solidFill>
                <a:schemeClr val="bg1"/>
              </a:solidFill>
              <a:latin typeface="+mn-ea"/>
            </a:endParaRPr>
          </a:p>
        </p:txBody>
      </p:sp>
      <p:grpSp>
        <p:nvGrpSpPr>
          <p:cNvPr id="191" name="组合 190"/>
          <p:cNvGrpSpPr/>
          <p:nvPr/>
        </p:nvGrpSpPr>
        <p:grpSpPr>
          <a:xfrm>
            <a:off x="1007305" y="947449"/>
            <a:ext cx="6535202" cy="804983"/>
            <a:chOff x="1007305" y="947449"/>
            <a:chExt cx="6535202" cy="804983"/>
          </a:xfrm>
        </p:grpSpPr>
        <p:sp>
          <p:nvSpPr>
            <p:cNvPr id="192" name="文本框 191"/>
            <p:cNvSpPr txBox="1"/>
            <p:nvPr/>
          </p:nvSpPr>
          <p:spPr>
            <a:xfrm>
              <a:off x="1007305" y="947449"/>
              <a:ext cx="6535202" cy="646331"/>
            </a:xfrm>
            <a:prstGeom prst="rect">
              <a:avLst/>
            </a:prstGeom>
            <a:noFill/>
          </p:spPr>
          <p:txBody>
            <a:bodyPr wrap="square" rtlCol="0">
              <a:spAutoFit/>
            </a:bodyPr>
            <a:lstStyle/>
            <a:p>
              <a:r>
                <a:rPr lang="zh-CN" altLang="en-US" sz="3600" dirty="0">
                  <a:solidFill>
                    <a:prstClr val="white"/>
                  </a:solidFill>
                  <a:latin typeface="+mn-ea"/>
                </a:rPr>
                <a:t>在此输入标题</a:t>
              </a:r>
            </a:p>
          </p:txBody>
        </p:sp>
        <p:cxnSp>
          <p:nvCxnSpPr>
            <p:cNvPr id="193" name="直线连接符 5"/>
            <p:cNvCxnSpPr/>
            <p:nvPr/>
          </p:nvCxnSpPr>
          <p:spPr>
            <a:xfrm>
              <a:off x="1007305" y="1752432"/>
              <a:ext cx="3742116" cy="0"/>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194" name="矩形 193">
            <a:extLst>
              <a:ext uri="{FF2B5EF4-FFF2-40B4-BE49-F238E27FC236}">
                <a16:creationId xmlns:a16="http://schemas.microsoft.com/office/drawing/2014/main" id="{0F0578E1-7D46-4855-A9AE-4943FB55984B}"/>
              </a:ext>
            </a:extLst>
          </p:cNvPr>
          <p:cNvSpPr/>
          <p:nvPr/>
        </p:nvSpPr>
        <p:spPr>
          <a:xfrm>
            <a:off x="1733750" y="6451855"/>
            <a:ext cx="4002823" cy="1754326"/>
          </a:xfrm>
          <a:prstGeom prst="rect">
            <a:avLst/>
          </a:prstGeom>
        </p:spPr>
        <p:txBody>
          <a:bodyPr wrap="square">
            <a:spAutoFit/>
          </a:bodyPr>
          <a:lstStyle/>
          <a:p>
            <a:pPr>
              <a:lnSpc>
                <a:spcPct val="150000"/>
              </a:lnSpc>
            </a:pPr>
            <a:r>
              <a:rPr lang="zh-CN" altLang="en-US" sz="2400" dirty="0">
                <a:solidFill>
                  <a:schemeClr val="bg1"/>
                </a:solidFill>
                <a:latin typeface="+mn-ea"/>
              </a:rPr>
              <a:t>在这里输入你需要的文本内容在这里输入你需要的文本</a:t>
            </a:r>
            <a:r>
              <a:rPr lang="zh-CN" altLang="en-US" sz="2400" dirty="0" smtClean="0">
                <a:solidFill>
                  <a:schemeClr val="bg1"/>
                </a:solidFill>
                <a:latin typeface="+mn-ea"/>
              </a:rPr>
              <a:t>内容。</a:t>
            </a:r>
            <a:endParaRPr lang="zh-CN" altLang="en-US" sz="2400" dirty="0">
              <a:solidFill>
                <a:schemeClr val="bg1"/>
              </a:solidFill>
              <a:latin typeface="+mn-ea"/>
            </a:endParaRPr>
          </a:p>
        </p:txBody>
      </p:sp>
      <p:sp>
        <p:nvSpPr>
          <p:cNvPr id="195" name="矩形 194">
            <a:extLst>
              <a:ext uri="{FF2B5EF4-FFF2-40B4-BE49-F238E27FC236}">
                <a16:creationId xmlns:a16="http://schemas.microsoft.com/office/drawing/2014/main" id="{0F0578E1-7D46-4855-A9AE-4943FB55984B}"/>
              </a:ext>
            </a:extLst>
          </p:cNvPr>
          <p:cNvSpPr/>
          <p:nvPr/>
        </p:nvSpPr>
        <p:spPr>
          <a:xfrm>
            <a:off x="12773510" y="4323111"/>
            <a:ext cx="4002823" cy="1754326"/>
          </a:xfrm>
          <a:prstGeom prst="rect">
            <a:avLst/>
          </a:prstGeom>
        </p:spPr>
        <p:txBody>
          <a:bodyPr wrap="square">
            <a:spAutoFit/>
          </a:bodyPr>
          <a:lstStyle/>
          <a:p>
            <a:pPr>
              <a:lnSpc>
                <a:spcPct val="150000"/>
              </a:lnSpc>
            </a:pPr>
            <a:r>
              <a:rPr lang="zh-CN" altLang="en-US" sz="2400" dirty="0">
                <a:solidFill>
                  <a:schemeClr val="bg1"/>
                </a:solidFill>
                <a:latin typeface="+mn-ea"/>
              </a:rPr>
              <a:t>在这里输入你需要的文本内容在这里输入你需要的文本</a:t>
            </a:r>
            <a:r>
              <a:rPr lang="zh-CN" altLang="en-US" sz="2400" dirty="0" smtClean="0">
                <a:solidFill>
                  <a:schemeClr val="bg1"/>
                </a:solidFill>
                <a:latin typeface="+mn-ea"/>
              </a:rPr>
              <a:t>内容。</a:t>
            </a:r>
            <a:endParaRPr lang="zh-CN" altLang="en-US" sz="2400" dirty="0">
              <a:solidFill>
                <a:schemeClr val="bg1"/>
              </a:solidFill>
              <a:latin typeface="+mn-ea"/>
            </a:endParaRPr>
          </a:p>
        </p:txBody>
      </p:sp>
      <p:sp>
        <p:nvSpPr>
          <p:cNvPr id="196" name="矩形 195">
            <a:extLst>
              <a:ext uri="{FF2B5EF4-FFF2-40B4-BE49-F238E27FC236}">
                <a16:creationId xmlns:a16="http://schemas.microsoft.com/office/drawing/2014/main" id="{0F0578E1-7D46-4855-A9AE-4943FB55984B}"/>
              </a:ext>
            </a:extLst>
          </p:cNvPr>
          <p:cNvSpPr/>
          <p:nvPr/>
        </p:nvSpPr>
        <p:spPr>
          <a:xfrm>
            <a:off x="12773510" y="7909173"/>
            <a:ext cx="4002823" cy="1754326"/>
          </a:xfrm>
          <a:prstGeom prst="rect">
            <a:avLst/>
          </a:prstGeom>
        </p:spPr>
        <p:txBody>
          <a:bodyPr wrap="square">
            <a:spAutoFit/>
          </a:bodyPr>
          <a:lstStyle/>
          <a:p>
            <a:pPr>
              <a:lnSpc>
                <a:spcPct val="150000"/>
              </a:lnSpc>
            </a:pPr>
            <a:r>
              <a:rPr lang="zh-CN" altLang="en-US" sz="2400" dirty="0">
                <a:solidFill>
                  <a:schemeClr val="bg1"/>
                </a:solidFill>
                <a:latin typeface="+mn-ea"/>
              </a:rPr>
              <a:t>在这里输入你需要的文本内容在这里输入你需要的文本</a:t>
            </a:r>
            <a:r>
              <a:rPr lang="zh-CN" altLang="en-US" sz="2400" dirty="0" smtClean="0">
                <a:solidFill>
                  <a:schemeClr val="bg1"/>
                </a:solidFill>
                <a:latin typeface="+mn-ea"/>
              </a:rPr>
              <a:t>内容。</a:t>
            </a:r>
            <a:endParaRPr lang="zh-CN" altLang="en-US" sz="2400" dirty="0">
              <a:solidFill>
                <a:schemeClr val="bg1"/>
              </a:solidFill>
              <a:latin typeface="+mn-ea"/>
            </a:endParaRPr>
          </a:p>
        </p:txBody>
      </p:sp>
    </p:spTree>
  </p:cSld>
  <p:clrMapOvr>
    <a:masterClrMapping/>
  </p:clrMapOvr>
  <p:transition spd="med" advClick="0" advTm="1000">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50" name="椭圆 49"/>
          <p:cNvSpPr/>
          <p:nvPr/>
        </p:nvSpPr>
        <p:spPr>
          <a:xfrm>
            <a:off x="5950187" y="4445292"/>
            <a:ext cx="445274" cy="446057"/>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405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51" name="椭圆 50"/>
          <p:cNvSpPr/>
          <p:nvPr/>
        </p:nvSpPr>
        <p:spPr>
          <a:xfrm>
            <a:off x="7668473" y="4524942"/>
            <a:ext cx="592812" cy="593858"/>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405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52" name="椭圆 51"/>
          <p:cNvSpPr/>
          <p:nvPr/>
        </p:nvSpPr>
        <p:spPr>
          <a:xfrm>
            <a:off x="9304862" y="4598842"/>
            <a:ext cx="445274" cy="446057"/>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405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56" name="椭圆 55"/>
          <p:cNvSpPr/>
          <p:nvPr/>
        </p:nvSpPr>
        <p:spPr>
          <a:xfrm>
            <a:off x="12775300" y="4598842"/>
            <a:ext cx="445274" cy="446057"/>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405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57" name="椭圆 56"/>
          <p:cNvSpPr/>
          <p:nvPr/>
        </p:nvSpPr>
        <p:spPr>
          <a:xfrm>
            <a:off x="10944533" y="4524942"/>
            <a:ext cx="592812" cy="593858"/>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4050" b="0" i="0" u="none" strike="noStrike" kern="1200" cap="none" spc="0" normalizeH="0" baseline="0" noProof="0" dirty="0">
              <a:ln>
                <a:noFill/>
              </a:ln>
              <a:solidFill>
                <a:prstClr val="white"/>
              </a:solidFill>
              <a:effectLst/>
              <a:uLnTx/>
              <a:uFillTx/>
              <a:latin typeface="微软雅黑"/>
              <a:ea typeface="微软雅黑"/>
              <a:cs typeface="+mn-cs"/>
            </a:endParaRPr>
          </a:p>
        </p:txBody>
      </p:sp>
      <p:cxnSp>
        <p:nvCxnSpPr>
          <p:cNvPr id="58" name="直接连接符 57"/>
          <p:cNvCxnSpPr>
            <a:stCxn id="50" idx="6"/>
          </p:cNvCxnSpPr>
          <p:nvPr/>
        </p:nvCxnSpPr>
        <p:spPr>
          <a:xfrm flipV="1">
            <a:off x="6395461" y="4689271"/>
            <a:ext cx="1007474" cy="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a:stCxn id="51" idx="6"/>
            <a:endCxn id="52" idx="2"/>
          </p:cNvCxnSpPr>
          <p:nvPr/>
        </p:nvCxnSpPr>
        <p:spPr>
          <a:xfrm flipV="1">
            <a:off x="8261285" y="4842826"/>
            <a:ext cx="1043940" cy="953"/>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a:stCxn id="52" idx="6"/>
            <a:endCxn id="57" idx="2"/>
          </p:cNvCxnSpPr>
          <p:nvPr/>
        </p:nvCxnSpPr>
        <p:spPr>
          <a:xfrm>
            <a:off x="9750132" y="4842826"/>
            <a:ext cx="1194435" cy="953"/>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57" idx="6"/>
            <a:endCxn id="56" idx="2"/>
          </p:cNvCxnSpPr>
          <p:nvPr/>
        </p:nvCxnSpPr>
        <p:spPr>
          <a:xfrm flipV="1">
            <a:off x="11536392" y="4842826"/>
            <a:ext cx="1238250" cy="953"/>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a:off x="13647044" y="3728250"/>
            <a:ext cx="592812" cy="593858"/>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4050" b="0" i="0" u="none" strike="noStrike" kern="1200" cap="none" spc="0" normalizeH="0" baseline="0" noProof="0" dirty="0">
              <a:ln>
                <a:noFill/>
              </a:ln>
              <a:solidFill>
                <a:prstClr val="white"/>
              </a:solidFill>
              <a:effectLst/>
              <a:uLnTx/>
              <a:uFillTx/>
              <a:latin typeface="微软雅黑"/>
              <a:ea typeface="微软雅黑"/>
              <a:cs typeface="+mn-cs"/>
            </a:endParaRPr>
          </a:p>
        </p:txBody>
      </p:sp>
      <p:cxnSp>
        <p:nvCxnSpPr>
          <p:cNvPr id="64" name="直接连接符 63"/>
          <p:cNvCxnSpPr>
            <a:stCxn id="63" idx="3"/>
            <a:endCxn id="56" idx="7"/>
          </p:cNvCxnSpPr>
          <p:nvPr/>
        </p:nvCxnSpPr>
        <p:spPr>
          <a:xfrm flipH="1">
            <a:off x="13154739" y="4255141"/>
            <a:ext cx="579120" cy="429578"/>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88"/>
            <a:ext cx="18288000" cy="10287000"/>
          </a:xfrm>
          <a:prstGeom prst="rect">
            <a:avLst/>
          </a:prstGeom>
        </p:spPr>
      </p:pic>
      <p:sp>
        <p:nvSpPr>
          <p:cNvPr id="19" name="椭圆 18"/>
          <p:cNvSpPr/>
          <p:nvPr/>
        </p:nvSpPr>
        <p:spPr>
          <a:xfrm>
            <a:off x="6020699" y="4433916"/>
            <a:ext cx="445274" cy="446057"/>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405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0" name="椭圆 19"/>
          <p:cNvSpPr/>
          <p:nvPr/>
        </p:nvSpPr>
        <p:spPr>
          <a:xfrm>
            <a:off x="7738985" y="4513566"/>
            <a:ext cx="592812" cy="593858"/>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405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1" name="椭圆 20"/>
          <p:cNvSpPr/>
          <p:nvPr/>
        </p:nvSpPr>
        <p:spPr>
          <a:xfrm>
            <a:off x="9375374" y="4587466"/>
            <a:ext cx="445274" cy="446057"/>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405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2" name="椭圆 21"/>
          <p:cNvSpPr/>
          <p:nvPr/>
        </p:nvSpPr>
        <p:spPr>
          <a:xfrm>
            <a:off x="12845812" y="4587466"/>
            <a:ext cx="445274" cy="446057"/>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405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3" name="椭圆 22"/>
          <p:cNvSpPr/>
          <p:nvPr/>
        </p:nvSpPr>
        <p:spPr>
          <a:xfrm>
            <a:off x="11015045" y="4513566"/>
            <a:ext cx="592812" cy="593858"/>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4050" b="0" i="0" u="none" strike="noStrike" kern="1200" cap="none" spc="0" normalizeH="0" baseline="0" noProof="0" dirty="0">
              <a:ln>
                <a:noFill/>
              </a:ln>
              <a:solidFill>
                <a:prstClr val="white"/>
              </a:solidFill>
              <a:effectLst/>
              <a:uLnTx/>
              <a:uFillTx/>
              <a:latin typeface="微软雅黑"/>
              <a:ea typeface="微软雅黑"/>
              <a:cs typeface="+mn-cs"/>
            </a:endParaRPr>
          </a:p>
        </p:txBody>
      </p:sp>
      <p:cxnSp>
        <p:nvCxnSpPr>
          <p:cNvPr id="24" name="直接连接符 23"/>
          <p:cNvCxnSpPr>
            <a:stCxn id="19" idx="6"/>
          </p:cNvCxnSpPr>
          <p:nvPr/>
        </p:nvCxnSpPr>
        <p:spPr>
          <a:xfrm flipV="1">
            <a:off x="6465973" y="4677895"/>
            <a:ext cx="1007474" cy="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20" idx="6"/>
            <a:endCxn id="21" idx="2"/>
          </p:cNvCxnSpPr>
          <p:nvPr/>
        </p:nvCxnSpPr>
        <p:spPr>
          <a:xfrm flipV="1">
            <a:off x="8331797" y="4831450"/>
            <a:ext cx="1043940" cy="953"/>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21" idx="6"/>
            <a:endCxn id="23" idx="2"/>
          </p:cNvCxnSpPr>
          <p:nvPr/>
        </p:nvCxnSpPr>
        <p:spPr>
          <a:xfrm>
            <a:off x="9820644" y="4831450"/>
            <a:ext cx="1194435" cy="953"/>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23" idx="6"/>
            <a:endCxn id="22" idx="2"/>
          </p:cNvCxnSpPr>
          <p:nvPr/>
        </p:nvCxnSpPr>
        <p:spPr>
          <a:xfrm flipV="1">
            <a:off x="11606904" y="4831450"/>
            <a:ext cx="1238250" cy="953"/>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13717556" y="3716874"/>
            <a:ext cx="592812" cy="593858"/>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4050" b="0" i="0" u="none" strike="noStrike" kern="1200" cap="none" spc="0" normalizeH="0" baseline="0" noProof="0" dirty="0">
              <a:ln>
                <a:noFill/>
              </a:ln>
              <a:solidFill>
                <a:prstClr val="white"/>
              </a:solidFill>
              <a:effectLst/>
              <a:uLnTx/>
              <a:uFillTx/>
              <a:latin typeface="微软雅黑"/>
              <a:ea typeface="微软雅黑"/>
              <a:cs typeface="+mn-cs"/>
            </a:endParaRPr>
          </a:p>
        </p:txBody>
      </p:sp>
      <p:cxnSp>
        <p:nvCxnSpPr>
          <p:cNvPr id="29" name="直接连接符 28"/>
          <p:cNvCxnSpPr>
            <a:stCxn id="28" idx="3"/>
            <a:endCxn id="22" idx="7"/>
          </p:cNvCxnSpPr>
          <p:nvPr/>
        </p:nvCxnSpPr>
        <p:spPr>
          <a:xfrm flipH="1">
            <a:off x="13225251" y="4243765"/>
            <a:ext cx="579120" cy="429578"/>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6040577" y="2410134"/>
            <a:ext cx="6185452" cy="1446550"/>
          </a:xfrm>
          <a:prstGeom prst="rect">
            <a:avLst/>
          </a:prstGeom>
          <a:noFill/>
          <a:effectLst/>
        </p:spPr>
        <p:txBody>
          <a:bodyPr wrap="square" rtlCol="0">
            <a:spAutoFit/>
          </a:bodyPr>
          <a:lstStyle/>
          <a:p>
            <a:pPr marL="0" marR="0" lvl="0" indent="0" algn="dist" defTabSz="457200" rtl="0" eaLnBrk="1" fontAlgn="auto" latinLnBrk="0" hangingPunct="1">
              <a:lnSpc>
                <a:spcPct val="100000"/>
              </a:lnSpc>
              <a:spcBef>
                <a:spcPts val="0"/>
              </a:spcBef>
              <a:spcAft>
                <a:spcPts val="0"/>
              </a:spcAft>
              <a:buClrTx/>
              <a:buSzTx/>
              <a:buFontTx/>
              <a:buNone/>
              <a:tabLst/>
              <a:defRPr/>
            </a:pPr>
            <a:r>
              <a:rPr kumimoji="0" lang="zh-CN" altLang="en-US" sz="8800" b="0" i="0" u="none" strike="noStrike" kern="1200" cap="none" spc="0" normalizeH="0" baseline="0" noProof="0" dirty="0" smtClean="0">
                <a:ln>
                  <a:noFill/>
                </a:ln>
                <a:solidFill>
                  <a:prstClr val="white"/>
                </a:solidFill>
                <a:effectLst/>
                <a:uLnTx/>
                <a:uFillTx/>
                <a:latin typeface="微软雅黑"/>
                <a:ea typeface="微软雅黑"/>
                <a:cs typeface="+mn-cs"/>
              </a:rPr>
              <a:t>谢谢观看</a:t>
            </a:r>
            <a:endParaRPr kumimoji="0" sz="8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31" name="文本框 30"/>
          <p:cNvSpPr txBox="1"/>
          <p:nvPr/>
        </p:nvSpPr>
        <p:spPr>
          <a:xfrm>
            <a:off x="5171255" y="4154517"/>
            <a:ext cx="7945488"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微软雅黑"/>
                <a:ea typeface="微软雅黑"/>
                <a:cs typeface="+mn-cs"/>
              </a:rPr>
              <a:t>大数据</a:t>
            </a:r>
            <a:r>
              <a:rPr kumimoji="0" lang="en-US" altLang="zh-CN" sz="2800" b="0" i="0" u="none" strike="noStrike" kern="1200" cap="none" spc="0" normalizeH="0" baseline="0" noProof="0" dirty="0">
                <a:ln>
                  <a:noFill/>
                </a:ln>
                <a:solidFill>
                  <a:prstClr val="white"/>
                </a:solidFill>
                <a:effectLst/>
                <a:uLnTx/>
                <a:uFillTx/>
                <a:latin typeface="微软雅黑"/>
                <a:ea typeface="微软雅黑"/>
                <a:cs typeface="+mn-cs"/>
              </a:rPr>
              <a:t>/</a:t>
            </a:r>
            <a:r>
              <a:rPr kumimoji="0" lang="zh-CN" altLang="en-US" sz="2800" b="0" i="0" u="none" strike="noStrike" kern="1200" cap="none" spc="0" normalizeH="0" baseline="0" noProof="0" dirty="0">
                <a:ln>
                  <a:noFill/>
                </a:ln>
                <a:solidFill>
                  <a:prstClr val="white"/>
                </a:solidFill>
                <a:effectLst/>
                <a:uLnTx/>
                <a:uFillTx/>
                <a:latin typeface="微软雅黑"/>
                <a:ea typeface="微软雅黑"/>
                <a:cs typeface="+mn-cs"/>
              </a:rPr>
              <a:t>大数据</a:t>
            </a:r>
            <a:r>
              <a:rPr kumimoji="0" lang="en-US" altLang="zh-CN" sz="2800" b="0" i="0" u="none" strike="noStrike" kern="1200" cap="none" spc="0" normalizeH="0" baseline="0" noProof="0" dirty="0">
                <a:ln>
                  <a:noFill/>
                </a:ln>
                <a:solidFill>
                  <a:prstClr val="white"/>
                </a:solidFill>
                <a:effectLst/>
                <a:uLnTx/>
                <a:uFillTx/>
                <a:latin typeface="微软雅黑"/>
                <a:ea typeface="微软雅黑"/>
                <a:cs typeface="+mn-cs"/>
              </a:rPr>
              <a:t>/</a:t>
            </a:r>
            <a:r>
              <a:rPr kumimoji="0" lang="zh-CN" altLang="en-US" sz="2800" b="0" i="0" u="none" strike="noStrike" kern="1200" cap="none" spc="0" normalizeH="0" baseline="0" noProof="0" dirty="0">
                <a:ln>
                  <a:noFill/>
                </a:ln>
                <a:solidFill>
                  <a:prstClr val="white"/>
                </a:solidFill>
                <a:effectLst/>
                <a:uLnTx/>
                <a:uFillTx/>
                <a:latin typeface="微软雅黑"/>
                <a:ea typeface="微软雅黑"/>
                <a:cs typeface="+mn-cs"/>
              </a:rPr>
              <a:t>大数据</a:t>
            </a:r>
            <a:endParaRPr kumimoji="0" lang="en-US" altLang="zh-CN" sz="2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32" name="文本框 31"/>
          <p:cNvSpPr txBox="1"/>
          <p:nvPr/>
        </p:nvSpPr>
        <p:spPr>
          <a:xfrm>
            <a:off x="7349567" y="5273403"/>
            <a:ext cx="3588865"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微软雅黑"/>
                <a:ea typeface="微软雅黑"/>
                <a:cs typeface="+mn-cs"/>
              </a:rPr>
              <a:t>主讲人：</a:t>
            </a:r>
            <a:r>
              <a:rPr kumimoji="0" lang="en-US" altLang="zh-CN" sz="3200" b="0" i="0" u="none" strike="noStrike" kern="1200" cap="none" spc="0" normalizeH="0" baseline="0" noProof="0" dirty="0">
                <a:ln>
                  <a:noFill/>
                </a:ln>
                <a:solidFill>
                  <a:prstClr val="white"/>
                </a:solidFill>
                <a:effectLst/>
                <a:uLnTx/>
                <a:uFillTx/>
                <a:latin typeface="微软雅黑"/>
                <a:ea typeface="微软雅黑"/>
                <a:cs typeface="+mn-cs"/>
              </a:rPr>
              <a:t>XXXX</a:t>
            </a:r>
            <a:endParaRPr kumimoji="0" lang="zh-CN" altLang="en-US" sz="3200" b="0" i="0" u="none" strike="noStrike" kern="1200" cap="none" spc="0" normalizeH="0" baseline="0" noProof="0" dirty="0">
              <a:ln>
                <a:noFill/>
              </a:ln>
              <a:solidFill>
                <a:prstClr val="white"/>
              </a:solidFill>
              <a:effectLst/>
              <a:uLnTx/>
              <a:uFillTx/>
              <a:latin typeface="微软雅黑"/>
              <a:ea typeface="微软雅黑"/>
              <a:cs typeface="+mn-cs"/>
            </a:endParaRPr>
          </a:p>
        </p:txBody>
      </p:sp>
    </p:spTree>
    <p:extLst>
      <p:ext uri="{BB962C8B-B14F-4D97-AF65-F5344CB8AC3E}">
        <p14:creationId xmlns:p14="http://schemas.microsoft.com/office/powerpoint/2010/main" val="3306592054"/>
      </p:ext>
    </p:extLst>
  </p:cSld>
  <p:clrMapOvr>
    <a:masterClrMapping/>
  </p:clrMapOvr>
  <p:transition spd="med" advClick="0" advTm="1000">
    <p:fade/>
  </p:transition>
  <p:timing>
    <p:tnLst>
      <p:par>
        <p:cTn id="1" dur="indefinite" restart="never" nodeType="tmRoot"/>
      </p:par>
    </p:tnLst>
    <p:bldLst>
      <p:bldP spid="3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椭圆 122"/>
          <p:cNvSpPr/>
          <p:nvPr/>
        </p:nvSpPr>
        <p:spPr>
          <a:xfrm>
            <a:off x="14387" y="9223444"/>
            <a:ext cx="350327" cy="350945"/>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微软雅黑" panose="020B0503020204020204" pitchFamily="34" charset="-122"/>
              <a:ea typeface="微软雅黑" panose="020B0503020204020204" pitchFamily="34" charset="-122"/>
            </a:endParaRPr>
          </a:p>
        </p:txBody>
      </p:sp>
      <p:sp>
        <p:nvSpPr>
          <p:cNvPr id="124" name="椭圆 123"/>
          <p:cNvSpPr/>
          <p:nvPr/>
        </p:nvSpPr>
        <p:spPr>
          <a:xfrm>
            <a:off x="730582" y="6304728"/>
            <a:ext cx="350327" cy="350945"/>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微软雅黑" panose="020B0503020204020204" pitchFamily="34" charset="-122"/>
              <a:ea typeface="微软雅黑" panose="020B0503020204020204" pitchFamily="34" charset="-122"/>
            </a:endParaRPr>
          </a:p>
        </p:txBody>
      </p:sp>
      <p:sp>
        <p:nvSpPr>
          <p:cNvPr id="125" name="椭圆 124"/>
          <p:cNvSpPr/>
          <p:nvPr/>
        </p:nvSpPr>
        <p:spPr>
          <a:xfrm>
            <a:off x="1561145" y="3818657"/>
            <a:ext cx="592812" cy="594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微软雅黑" panose="020B0503020204020204" pitchFamily="34" charset="-122"/>
              <a:ea typeface="微软雅黑" panose="020B0503020204020204" pitchFamily="34" charset="-122"/>
            </a:endParaRPr>
          </a:p>
        </p:txBody>
      </p:sp>
      <p:sp>
        <p:nvSpPr>
          <p:cNvPr id="126" name="椭圆 125"/>
          <p:cNvSpPr/>
          <p:nvPr/>
        </p:nvSpPr>
        <p:spPr>
          <a:xfrm>
            <a:off x="3815054" y="5513344"/>
            <a:ext cx="445274" cy="446057"/>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微软雅黑" panose="020B0503020204020204" pitchFamily="34" charset="-122"/>
              <a:ea typeface="微软雅黑" panose="020B0503020204020204" pitchFamily="34" charset="-122"/>
            </a:endParaRPr>
          </a:p>
        </p:txBody>
      </p:sp>
      <p:sp>
        <p:nvSpPr>
          <p:cNvPr id="127" name="椭圆 126"/>
          <p:cNvSpPr/>
          <p:nvPr/>
        </p:nvSpPr>
        <p:spPr>
          <a:xfrm>
            <a:off x="5467902" y="2480155"/>
            <a:ext cx="592812" cy="593858"/>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微软雅黑" panose="020B0503020204020204" pitchFamily="34" charset="-122"/>
              <a:ea typeface="微软雅黑" panose="020B0503020204020204" pitchFamily="34" charset="-122"/>
            </a:endParaRPr>
          </a:p>
        </p:txBody>
      </p:sp>
      <p:sp>
        <p:nvSpPr>
          <p:cNvPr id="128" name="椭圆 127"/>
          <p:cNvSpPr/>
          <p:nvPr/>
        </p:nvSpPr>
        <p:spPr>
          <a:xfrm>
            <a:off x="3028898" y="2192893"/>
            <a:ext cx="445274" cy="446058"/>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微软雅黑" panose="020B0503020204020204" pitchFamily="34" charset="-122"/>
              <a:ea typeface="微软雅黑" panose="020B0503020204020204" pitchFamily="34" charset="-122"/>
            </a:endParaRPr>
          </a:p>
        </p:txBody>
      </p:sp>
      <p:sp>
        <p:nvSpPr>
          <p:cNvPr id="129" name="椭圆 128"/>
          <p:cNvSpPr/>
          <p:nvPr/>
        </p:nvSpPr>
        <p:spPr>
          <a:xfrm>
            <a:off x="2153962" y="1541707"/>
            <a:ext cx="445274" cy="446058"/>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微软雅黑" panose="020B0503020204020204" pitchFamily="34" charset="-122"/>
              <a:ea typeface="微软雅黑" panose="020B0503020204020204" pitchFamily="34" charset="-122"/>
            </a:endParaRPr>
          </a:p>
        </p:txBody>
      </p:sp>
      <p:sp>
        <p:nvSpPr>
          <p:cNvPr id="130" name="椭圆 129"/>
          <p:cNvSpPr/>
          <p:nvPr/>
        </p:nvSpPr>
        <p:spPr>
          <a:xfrm>
            <a:off x="4260323" y="-180361"/>
            <a:ext cx="592812" cy="593858"/>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微软雅黑" panose="020B0503020204020204" pitchFamily="34" charset="-122"/>
              <a:ea typeface="微软雅黑" panose="020B0503020204020204" pitchFamily="34" charset="-122"/>
            </a:endParaRPr>
          </a:p>
        </p:txBody>
      </p:sp>
      <p:sp>
        <p:nvSpPr>
          <p:cNvPr id="132" name="椭圆 131"/>
          <p:cNvSpPr/>
          <p:nvPr/>
        </p:nvSpPr>
        <p:spPr>
          <a:xfrm>
            <a:off x="1616582" y="7049326"/>
            <a:ext cx="350327" cy="350945"/>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微软雅黑" panose="020B0503020204020204" pitchFamily="34" charset="-122"/>
              <a:ea typeface="微软雅黑" panose="020B0503020204020204" pitchFamily="34" charset="-122"/>
            </a:endParaRPr>
          </a:p>
        </p:txBody>
      </p:sp>
      <p:sp>
        <p:nvSpPr>
          <p:cNvPr id="133" name="椭圆 132"/>
          <p:cNvSpPr/>
          <p:nvPr/>
        </p:nvSpPr>
        <p:spPr>
          <a:xfrm>
            <a:off x="7162708" y="704683"/>
            <a:ext cx="445274" cy="446057"/>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微软雅黑" panose="020B0503020204020204" pitchFamily="34" charset="-122"/>
              <a:ea typeface="微软雅黑" panose="020B0503020204020204" pitchFamily="34" charset="-122"/>
            </a:endParaRPr>
          </a:p>
        </p:txBody>
      </p:sp>
      <p:sp>
        <p:nvSpPr>
          <p:cNvPr id="136" name="椭圆 135"/>
          <p:cNvSpPr/>
          <p:nvPr/>
        </p:nvSpPr>
        <p:spPr>
          <a:xfrm>
            <a:off x="7483468" y="3144720"/>
            <a:ext cx="350327" cy="350945"/>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微软雅黑" panose="020B0503020204020204" pitchFamily="34" charset="-122"/>
              <a:ea typeface="微软雅黑" panose="020B0503020204020204" pitchFamily="34" charset="-122"/>
            </a:endParaRPr>
          </a:p>
        </p:txBody>
      </p:sp>
      <p:sp>
        <p:nvSpPr>
          <p:cNvPr id="137" name="椭圆 136"/>
          <p:cNvSpPr/>
          <p:nvPr/>
        </p:nvSpPr>
        <p:spPr>
          <a:xfrm>
            <a:off x="9089078" y="3233209"/>
            <a:ext cx="350327" cy="350945"/>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微软雅黑" panose="020B0503020204020204" pitchFamily="34" charset="-122"/>
              <a:ea typeface="微软雅黑" panose="020B0503020204020204" pitchFamily="34" charset="-122"/>
            </a:endParaRPr>
          </a:p>
        </p:txBody>
      </p:sp>
      <p:sp>
        <p:nvSpPr>
          <p:cNvPr id="138" name="椭圆 137"/>
          <p:cNvSpPr/>
          <p:nvPr/>
        </p:nvSpPr>
        <p:spPr>
          <a:xfrm>
            <a:off x="10348192" y="1616512"/>
            <a:ext cx="445274" cy="446057"/>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微软雅黑" panose="020B0503020204020204" pitchFamily="34" charset="-122"/>
              <a:ea typeface="微软雅黑" panose="020B0503020204020204" pitchFamily="34" charset="-122"/>
            </a:endParaRPr>
          </a:p>
        </p:txBody>
      </p:sp>
      <p:sp>
        <p:nvSpPr>
          <p:cNvPr id="139" name="椭圆 138"/>
          <p:cNvSpPr/>
          <p:nvPr/>
        </p:nvSpPr>
        <p:spPr>
          <a:xfrm>
            <a:off x="12804915" y="110826"/>
            <a:ext cx="592812" cy="593858"/>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微软雅黑" panose="020B0503020204020204" pitchFamily="34" charset="-122"/>
              <a:ea typeface="微软雅黑" panose="020B0503020204020204" pitchFamily="34" charset="-122"/>
            </a:endParaRPr>
          </a:p>
        </p:txBody>
      </p:sp>
      <p:sp>
        <p:nvSpPr>
          <p:cNvPr id="140" name="椭圆 139"/>
          <p:cNvSpPr/>
          <p:nvPr/>
        </p:nvSpPr>
        <p:spPr>
          <a:xfrm>
            <a:off x="13071724" y="1852335"/>
            <a:ext cx="445274" cy="446057"/>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微软雅黑" panose="020B0503020204020204" pitchFamily="34" charset="-122"/>
              <a:ea typeface="微软雅黑" panose="020B0503020204020204" pitchFamily="34" charset="-122"/>
            </a:endParaRPr>
          </a:p>
        </p:txBody>
      </p:sp>
      <p:sp>
        <p:nvSpPr>
          <p:cNvPr id="145" name="椭圆 144"/>
          <p:cNvSpPr/>
          <p:nvPr/>
        </p:nvSpPr>
        <p:spPr>
          <a:xfrm>
            <a:off x="15189649" y="843291"/>
            <a:ext cx="350327" cy="350945"/>
          </a:xfrm>
          <a:prstGeom prst="ellipse">
            <a:avLst/>
          </a:prstGeom>
          <a:gradFill flip="none" rotWithShape="1">
            <a:gsLst>
              <a:gs pos="0">
                <a:schemeClr val="bg1"/>
              </a:gs>
              <a:gs pos="52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微软雅黑" panose="020B0503020204020204" pitchFamily="34" charset="-122"/>
              <a:ea typeface="微软雅黑" panose="020B0503020204020204" pitchFamily="34" charset="-122"/>
            </a:endParaRPr>
          </a:p>
        </p:txBody>
      </p:sp>
      <p:sp>
        <p:nvSpPr>
          <p:cNvPr id="147" name="椭圆 146"/>
          <p:cNvSpPr/>
          <p:nvPr/>
        </p:nvSpPr>
        <p:spPr>
          <a:xfrm>
            <a:off x="17476148" y="786874"/>
            <a:ext cx="445274" cy="446057"/>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微软雅黑" panose="020B0503020204020204" pitchFamily="34" charset="-122"/>
              <a:ea typeface="微软雅黑" panose="020B0503020204020204" pitchFamily="34" charset="-122"/>
            </a:endParaRPr>
          </a:p>
        </p:txBody>
      </p:sp>
      <p:sp>
        <p:nvSpPr>
          <p:cNvPr id="148" name="椭圆 147"/>
          <p:cNvSpPr/>
          <p:nvPr/>
        </p:nvSpPr>
        <p:spPr>
          <a:xfrm>
            <a:off x="18008723" y="2282917"/>
            <a:ext cx="592812" cy="593858"/>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微软雅黑" panose="020B0503020204020204" pitchFamily="34" charset="-122"/>
              <a:ea typeface="微软雅黑" panose="020B0503020204020204" pitchFamily="34" charset="-122"/>
            </a:endParaRPr>
          </a:p>
        </p:txBody>
      </p:sp>
      <p:sp>
        <p:nvSpPr>
          <p:cNvPr id="174" name="椭圆 173"/>
          <p:cNvSpPr/>
          <p:nvPr/>
        </p:nvSpPr>
        <p:spPr>
          <a:xfrm>
            <a:off x="8463004" y="6475347"/>
            <a:ext cx="445274" cy="446057"/>
          </a:xfrm>
          <a:prstGeom prst="ellipse">
            <a:avLst/>
          </a:prstGeom>
          <a:gradFill flip="none" rotWithShape="1">
            <a:gsLst>
              <a:gs pos="0">
                <a:schemeClr val="bg1"/>
              </a:gs>
              <a:gs pos="58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微软雅黑" panose="020B0503020204020204" pitchFamily="34" charset="-122"/>
              <a:ea typeface="微软雅黑" panose="020B0503020204020204" pitchFamily="34" charset="-122"/>
            </a:endParaRPr>
          </a:p>
        </p:txBody>
      </p:sp>
      <p:cxnSp>
        <p:nvCxnSpPr>
          <p:cNvPr id="62" name="直接连接符 61"/>
          <p:cNvCxnSpPr>
            <a:endCxn id="129" idx="0"/>
          </p:cNvCxnSpPr>
          <p:nvPr/>
        </p:nvCxnSpPr>
        <p:spPr>
          <a:xfrm>
            <a:off x="1063169" y="-2265590"/>
            <a:ext cx="1313429" cy="3807299"/>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a:endCxn id="129" idx="0"/>
          </p:cNvCxnSpPr>
          <p:nvPr/>
        </p:nvCxnSpPr>
        <p:spPr>
          <a:xfrm>
            <a:off x="2376596" y="-390006"/>
            <a:ext cx="2" cy="1931712"/>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stCxn id="130" idx="3"/>
          </p:cNvCxnSpPr>
          <p:nvPr/>
        </p:nvCxnSpPr>
        <p:spPr>
          <a:xfrm flipH="1">
            <a:off x="2376591" y="326528"/>
            <a:ext cx="1970547" cy="1184181"/>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a:stCxn id="129" idx="2"/>
          </p:cNvCxnSpPr>
          <p:nvPr/>
        </p:nvCxnSpPr>
        <p:spPr>
          <a:xfrm flipH="1" flipV="1">
            <a:off x="-244676" y="326172"/>
            <a:ext cx="2398632" cy="1438568"/>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50828" y="1779208"/>
            <a:ext cx="2181207" cy="1430834"/>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a:stCxn id="125" idx="2"/>
          </p:cNvCxnSpPr>
          <p:nvPr/>
        </p:nvCxnSpPr>
        <p:spPr>
          <a:xfrm flipH="1" flipV="1">
            <a:off x="-50828" y="3210038"/>
            <a:ext cx="1611972" cy="905619"/>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125" idx="0"/>
            <a:endCxn id="129" idx="4"/>
          </p:cNvCxnSpPr>
          <p:nvPr/>
        </p:nvCxnSpPr>
        <p:spPr>
          <a:xfrm flipV="1">
            <a:off x="1857556" y="1987770"/>
            <a:ext cx="519044" cy="1830893"/>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a:stCxn id="125" idx="0"/>
            <a:endCxn id="128" idx="3"/>
          </p:cNvCxnSpPr>
          <p:nvPr/>
        </p:nvCxnSpPr>
        <p:spPr>
          <a:xfrm flipV="1">
            <a:off x="1857551" y="2573627"/>
            <a:ext cx="1236552" cy="1245030"/>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a:stCxn id="129" idx="5"/>
            <a:endCxn id="128" idx="2"/>
          </p:cNvCxnSpPr>
          <p:nvPr/>
        </p:nvCxnSpPr>
        <p:spPr>
          <a:xfrm>
            <a:off x="2534026" y="1922446"/>
            <a:ext cx="494873" cy="493481"/>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a:stCxn id="125" idx="3"/>
            <a:endCxn id="124" idx="0"/>
          </p:cNvCxnSpPr>
          <p:nvPr/>
        </p:nvCxnSpPr>
        <p:spPr>
          <a:xfrm flipH="1">
            <a:off x="905746" y="4325669"/>
            <a:ext cx="742220" cy="197905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endCxn id="124" idx="1"/>
          </p:cNvCxnSpPr>
          <p:nvPr/>
        </p:nvCxnSpPr>
        <p:spPr>
          <a:xfrm>
            <a:off x="-50826" y="3525451"/>
            <a:ext cx="832709" cy="2830670"/>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a:stCxn id="124" idx="1"/>
          </p:cNvCxnSpPr>
          <p:nvPr/>
        </p:nvCxnSpPr>
        <p:spPr>
          <a:xfrm flipH="1">
            <a:off x="-1355817" y="6356121"/>
            <a:ext cx="2137698" cy="299552"/>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a:stCxn id="124" idx="3"/>
            <a:endCxn id="123" idx="0"/>
          </p:cNvCxnSpPr>
          <p:nvPr/>
        </p:nvCxnSpPr>
        <p:spPr>
          <a:xfrm flipH="1">
            <a:off x="189546" y="6604278"/>
            <a:ext cx="592335" cy="2619167"/>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a:stCxn id="132" idx="3"/>
            <a:endCxn id="123" idx="0"/>
          </p:cNvCxnSpPr>
          <p:nvPr/>
        </p:nvCxnSpPr>
        <p:spPr>
          <a:xfrm flipH="1">
            <a:off x="189551" y="7348871"/>
            <a:ext cx="1478336" cy="1874568"/>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stCxn id="125" idx="4"/>
            <a:endCxn id="132" idx="0"/>
          </p:cNvCxnSpPr>
          <p:nvPr/>
        </p:nvCxnSpPr>
        <p:spPr>
          <a:xfrm flipH="1">
            <a:off x="1791746" y="4412657"/>
            <a:ext cx="65810" cy="2636664"/>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a:stCxn id="126" idx="2"/>
            <a:endCxn id="124" idx="6"/>
          </p:cNvCxnSpPr>
          <p:nvPr/>
        </p:nvCxnSpPr>
        <p:spPr>
          <a:xfrm flipH="1">
            <a:off x="1080903" y="5736373"/>
            <a:ext cx="2734146" cy="743828"/>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126" idx="1"/>
            <a:endCxn id="125" idx="5"/>
          </p:cNvCxnSpPr>
          <p:nvPr/>
        </p:nvCxnSpPr>
        <p:spPr>
          <a:xfrm flipH="1" flipV="1">
            <a:off x="2067146" y="4325669"/>
            <a:ext cx="1813118" cy="125299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a:stCxn id="126" idx="0"/>
            <a:endCxn id="128" idx="4"/>
          </p:cNvCxnSpPr>
          <p:nvPr/>
        </p:nvCxnSpPr>
        <p:spPr>
          <a:xfrm flipH="1" flipV="1">
            <a:off x="3251531" y="2638956"/>
            <a:ext cx="786156" cy="2874389"/>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a:stCxn id="126" idx="7"/>
            <a:endCxn id="127" idx="3"/>
          </p:cNvCxnSpPr>
          <p:nvPr/>
        </p:nvCxnSpPr>
        <p:spPr>
          <a:xfrm flipV="1">
            <a:off x="4195118" y="2987044"/>
            <a:ext cx="1359605" cy="2591624"/>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a:stCxn id="127" idx="0"/>
            <a:endCxn id="130" idx="4"/>
          </p:cNvCxnSpPr>
          <p:nvPr/>
        </p:nvCxnSpPr>
        <p:spPr>
          <a:xfrm flipH="1" flipV="1">
            <a:off x="4556734" y="413495"/>
            <a:ext cx="1207580" cy="206665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133" idx="2"/>
            <a:endCxn id="128" idx="6"/>
          </p:cNvCxnSpPr>
          <p:nvPr/>
        </p:nvCxnSpPr>
        <p:spPr>
          <a:xfrm flipH="1">
            <a:off x="3474167" y="927712"/>
            <a:ext cx="3688536" cy="148821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a:stCxn id="127" idx="2"/>
            <a:endCxn id="129" idx="6"/>
          </p:cNvCxnSpPr>
          <p:nvPr/>
        </p:nvCxnSpPr>
        <p:spPr>
          <a:xfrm flipH="1" flipV="1">
            <a:off x="2599230" y="1764736"/>
            <a:ext cx="2868672" cy="1012344"/>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a:stCxn id="132" idx="7"/>
            <a:endCxn id="126" idx="3"/>
          </p:cNvCxnSpPr>
          <p:nvPr/>
        </p:nvCxnSpPr>
        <p:spPr>
          <a:xfrm flipV="1">
            <a:off x="1915604" y="5894077"/>
            <a:ext cx="1964660" cy="1206644"/>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a:stCxn id="127" idx="7"/>
            <a:endCxn id="133" idx="3"/>
          </p:cNvCxnSpPr>
          <p:nvPr/>
        </p:nvCxnSpPr>
        <p:spPr>
          <a:xfrm flipV="1">
            <a:off x="5973904" y="1085416"/>
            <a:ext cx="1254014" cy="1481708"/>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a:stCxn id="130" idx="6"/>
            <a:endCxn id="133" idx="2"/>
          </p:cNvCxnSpPr>
          <p:nvPr/>
        </p:nvCxnSpPr>
        <p:spPr>
          <a:xfrm>
            <a:off x="4853135" y="116567"/>
            <a:ext cx="2309568" cy="811140"/>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a:endCxn id="133" idx="1"/>
          </p:cNvCxnSpPr>
          <p:nvPr/>
        </p:nvCxnSpPr>
        <p:spPr>
          <a:xfrm>
            <a:off x="6547113" y="-1161251"/>
            <a:ext cx="680799" cy="193125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a:stCxn id="127" idx="6"/>
            <a:endCxn id="136" idx="2"/>
          </p:cNvCxnSpPr>
          <p:nvPr/>
        </p:nvCxnSpPr>
        <p:spPr>
          <a:xfrm>
            <a:off x="6060719" y="2777080"/>
            <a:ext cx="1422749" cy="543108"/>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a:stCxn id="136" idx="6"/>
            <a:endCxn id="137" idx="3"/>
          </p:cNvCxnSpPr>
          <p:nvPr/>
        </p:nvCxnSpPr>
        <p:spPr>
          <a:xfrm>
            <a:off x="7833794" y="3320193"/>
            <a:ext cx="1306589" cy="212567"/>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a:stCxn id="126" idx="6"/>
            <a:endCxn id="136" idx="3"/>
          </p:cNvCxnSpPr>
          <p:nvPr/>
        </p:nvCxnSpPr>
        <p:spPr>
          <a:xfrm flipV="1">
            <a:off x="4260328" y="3444270"/>
            <a:ext cx="3274445" cy="2292104"/>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33" idx="5"/>
            <a:endCxn id="137" idx="1"/>
          </p:cNvCxnSpPr>
          <p:nvPr/>
        </p:nvCxnSpPr>
        <p:spPr>
          <a:xfrm>
            <a:off x="7542768" y="1085416"/>
            <a:ext cx="1597611" cy="2199188"/>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38" idx="3"/>
            <a:endCxn id="137" idx="7"/>
          </p:cNvCxnSpPr>
          <p:nvPr/>
        </p:nvCxnSpPr>
        <p:spPr>
          <a:xfrm flipH="1">
            <a:off x="9388095" y="1997245"/>
            <a:ext cx="1025301" cy="1287359"/>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a:endCxn id="138" idx="0"/>
          </p:cNvCxnSpPr>
          <p:nvPr/>
        </p:nvCxnSpPr>
        <p:spPr>
          <a:xfrm flipH="1">
            <a:off x="10570824" y="-579868"/>
            <a:ext cx="147690" cy="2196377"/>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33" idx="6"/>
          </p:cNvCxnSpPr>
          <p:nvPr/>
        </p:nvCxnSpPr>
        <p:spPr>
          <a:xfrm flipV="1">
            <a:off x="7607976" y="405128"/>
            <a:ext cx="5162958" cy="522579"/>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a:stCxn id="133" idx="7"/>
          </p:cNvCxnSpPr>
          <p:nvPr/>
        </p:nvCxnSpPr>
        <p:spPr>
          <a:xfrm flipV="1">
            <a:off x="7542770" y="-645191"/>
            <a:ext cx="3018320" cy="141519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a:stCxn id="138" idx="6"/>
            <a:endCxn id="140" idx="2"/>
          </p:cNvCxnSpPr>
          <p:nvPr/>
        </p:nvCxnSpPr>
        <p:spPr>
          <a:xfrm>
            <a:off x="10793465" y="1839541"/>
            <a:ext cx="2278259" cy="235823"/>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a:endCxn id="140" idx="1"/>
          </p:cNvCxnSpPr>
          <p:nvPr/>
        </p:nvCxnSpPr>
        <p:spPr>
          <a:xfrm>
            <a:off x="6704543" y="-1226575"/>
            <a:ext cx="6432389" cy="3144230"/>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a:stCxn id="140" idx="6"/>
            <a:endCxn id="145" idx="3"/>
          </p:cNvCxnSpPr>
          <p:nvPr/>
        </p:nvCxnSpPr>
        <p:spPr>
          <a:xfrm flipV="1">
            <a:off x="13516992" y="1142837"/>
            <a:ext cx="1723956" cy="932523"/>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145" idx="7"/>
          </p:cNvCxnSpPr>
          <p:nvPr/>
        </p:nvCxnSpPr>
        <p:spPr>
          <a:xfrm flipV="1">
            <a:off x="15488666" y="-626620"/>
            <a:ext cx="512043" cy="1521302"/>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140" idx="7"/>
          </p:cNvCxnSpPr>
          <p:nvPr/>
        </p:nvCxnSpPr>
        <p:spPr>
          <a:xfrm flipV="1">
            <a:off x="13451783" y="-626620"/>
            <a:ext cx="2548926" cy="254427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147" idx="2"/>
            <a:endCxn id="139" idx="6"/>
          </p:cNvCxnSpPr>
          <p:nvPr/>
        </p:nvCxnSpPr>
        <p:spPr>
          <a:xfrm flipH="1" flipV="1">
            <a:off x="13397727" y="407750"/>
            <a:ext cx="4078416" cy="602148"/>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a:stCxn id="148" idx="1"/>
          </p:cNvCxnSpPr>
          <p:nvPr/>
        </p:nvCxnSpPr>
        <p:spPr>
          <a:xfrm flipH="1" flipV="1">
            <a:off x="16158135" y="-691943"/>
            <a:ext cx="1937403" cy="3061826"/>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a:stCxn id="148" idx="1"/>
            <a:endCxn id="145" idx="6"/>
          </p:cNvCxnSpPr>
          <p:nvPr/>
        </p:nvCxnSpPr>
        <p:spPr>
          <a:xfrm flipH="1" flipV="1">
            <a:off x="15539970" y="1018759"/>
            <a:ext cx="2555568" cy="1351122"/>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a:stCxn id="148" idx="1"/>
            <a:endCxn id="147" idx="5"/>
          </p:cNvCxnSpPr>
          <p:nvPr/>
        </p:nvCxnSpPr>
        <p:spPr>
          <a:xfrm flipH="1" flipV="1">
            <a:off x="17856207" y="1167607"/>
            <a:ext cx="239331" cy="1202279"/>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a:stCxn id="174" idx="0"/>
            <a:endCxn id="137" idx="4"/>
          </p:cNvCxnSpPr>
          <p:nvPr/>
        </p:nvCxnSpPr>
        <p:spPr>
          <a:xfrm flipV="1">
            <a:off x="8685636" y="3584150"/>
            <a:ext cx="578601" cy="2891193"/>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a:stCxn id="126" idx="5"/>
            <a:endCxn id="174" idx="2"/>
          </p:cNvCxnSpPr>
          <p:nvPr/>
        </p:nvCxnSpPr>
        <p:spPr>
          <a:xfrm>
            <a:off x="4195118" y="5894077"/>
            <a:ext cx="4267886" cy="804299"/>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a:stCxn id="133" idx="5"/>
            <a:endCxn id="138" idx="2"/>
          </p:cNvCxnSpPr>
          <p:nvPr/>
        </p:nvCxnSpPr>
        <p:spPr>
          <a:xfrm>
            <a:off x="7542767" y="1085411"/>
            <a:ext cx="2805420" cy="75412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a:endCxn id="147" idx="7"/>
          </p:cNvCxnSpPr>
          <p:nvPr/>
        </p:nvCxnSpPr>
        <p:spPr>
          <a:xfrm flipH="1">
            <a:off x="17856211" y="-188501"/>
            <a:ext cx="922706" cy="1040696"/>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sp>
        <p:nvSpPr>
          <p:cNvPr id="151" name="文本框 150"/>
          <p:cNvSpPr txBox="1"/>
          <p:nvPr/>
        </p:nvSpPr>
        <p:spPr>
          <a:xfrm>
            <a:off x="5777880" y="4462890"/>
            <a:ext cx="2949285" cy="1338828"/>
          </a:xfrm>
          <a:prstGeom prst="rect">
            <a:avLst/>
          </a:prstGeom>
          <a:noFill/>
        </p:spPr>
        <p:txBody>
          <a:bodyPr wrap="square" rtlCol="0">
            <a:spAutoFit/>
          </a:bodyPr>
          <a:lstStyle/>
          <a:p>
            <a:pPr algn="ctr"/>
            <a:r>
              <a:rPr lang="zh-CN" altLang="en-US" sz="8100" dirty="0">
                <a:solidFill>
                  <a:schemeClr val="bg1"/>
                </a:solidFill>
                <a:latin typeface="微软雅黑" panose="020B0503020204020204" pitchFamily="34" charset="-122"/>
                <a:ea typeface="微软雅黑" panose="020B0503020204020204" pitchFamily="34" charset="-122"/>
              </a:rPr>
              <a:t>目录</a:t>
            </a:r>
          </a:p>
        </p:txBody>
      </p:sp>
      <p:sp>
        <p:nvSpPr>
          <p:cNvPr id="153" name="椭圆 152"/>
          <p:cNvSpPr/>
          <p:nvPr/>
        </p:nvSpPr>
        <p:spPr>
          <a:xfrm>
            <a:off x="9622074" y="4115657"/>
            <a:ext cx="874134" cy="874134"/>
          </a:xfrm>
          <a:prstGeom prst="ellipse">
            <a:avLst/>
          </a:prstGeom>
          <a:gradFill flip="none" rotWithShape="1">
            <a:gsLst>
              <a:gs pos="0">
                <a:schemeClr val="bg1"/>
              </a:gs>
              <a:gs pos="50000">
                <a:srgbClr val="FBFDFE">
                  <a:alpha val="25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微软雅黑" panose="020B0503020204020204" pitchFamily="34" charset="-122"/>
              <a:ea typeface="微软雅黑" panose="020B0503020204020204" pitchFamily="34" charset="-122"/>
            </a:endParaRPr>
          </a:p>
        </p:txBody>
      </p:sp>
      <p:sp>
        <p:nvSpPr>
          <p:cNvPr id="154" name="椭圆 153"/>
          <p:cNvSpPr/>
          <p:nvPr/>
        </p:nvSpPr>
        <p:spPr>
          <a:xfrm>
            <a:off x="9622074" y="5332570"/>
            <a:ext cx="874134" cy="874134"/>
          </a:xfrm>
          <a:prstGeom prst="ellipse">
            <a:avLst/>
          </a:prstGeom>
          <a:gradFill flip="none" rotWithShape="1">
            <a:gsLst>
              <a:gs pos="0">
                <a:schemeClr val="bg1"/>
              </a:gs>
              <a:gs pos="50000">
                <a:srgbClr val="FBFDFE">
                  <a:alpha val="25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微软雅黑" panose="020B0503020204020204" pitchFamily="34" charset="-122"/>
              <a:ea typeface="微软雅黑" panose="020B0503020204020204" pitchFamily="34" charset="-122"/>
            </a:endParaRPr>
          </a:p>
        </p:txBody>
      </p:sp>
      <p:sp>
        <p:nvSpPr>
          <p:cNvPr id="157" name="椭圆 156"/>
          <p:cNvSpPr/>
          <p:nvPr/>
        </p:nvSpPr>
        <p:spPr>
          <a:xfrm>
            <a:off x="9622074" y="6549482"/>
            <a:ext cx="874134" cy="874134"/>
          </a:xfrm>
          <a:prstGeom prst="ellipse">
            <a:avLst/>
          </a:prstGeom>
          <a:gradFill flip="none" rotWithShape="1">
            <a:gsLst>
              <a:gs pos="0">
                <a:schemeClr val="bg1"/>
              </a:gs>
              <a:gs pos="50000">
                <a:srgbClr val="FBFDFE">
                  <a:alpha val="25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微软雅黑" panose="020B0503020204020204" pitchFamily="34" charset="-122"/>
              <a:ea typeface="微软雅黑" panose="020B0503020204020204" pitchFamily="34" charset="-122"/>
            </a:endParaRPr>
          </a:p>
        </p:txBody>
      </p:sp>
      <p:sp>
        <p:nvSpPr>
          <p:cNvPr id="160" name="椭圆 159"/>
          <p:cNvSpPr/>
          <p:nvPr/>
        </p:nvSpPr>
        <p:spPr>
          <a:xfrm>
            <a:off x="9622074" y="7766395"/>
            <a:ext cx="874134" cy="874134"/>
          </a:xfrm>
          <a:prstGeom prst="ellipse">
            <a:avLst/>
          </a:prstGeom>
          <a:gradFill flip="none" rotWithShape="1">
            <a:gsLst>
              <a:gs pos="0">
                <a:schemeClr val="bg1"/>
              </a:gs>
              <a:gs pos="50000">
                <a:srgbClr val="FBFDFE">
                  <a:alpha val="25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微软雅黑" panose="020B0503020204020204" pitchFamily="34" charset="-122"/>
              <a:ea typeface="微软雅黑" panose="020B0503020204020204" pitchFamily="34" charset="-122"/>
            </a:endParaRPr>
          </a:p>
        </p:txBody>
      </p:sp>
      <p:grpSp>
        <p:nvGrpSpPr>
          <p:cNvPr id="27" name="组合 26"/>
          <p:cNvGrpSpPr/>
          <p:nvPr/>
        </p:nvGrpSpPr>
        <p:grpSpPr>
          <a:xfrm>
            <a:off x="11099385" y="4150844"/>
            <a:ext cx="5223337" cy="742950"/>
            <a:chOff x="8858444" y="2013481"/>
            <a:chExt cx="2357190" cy="495300"/>
          </a:xfrm>
        </p:grpSpPr>
        <p:sp>
          <p:nvSpPr>
            <p:cNvPr id="164" name="矩形 163"/>
            <p:cNvSpPr/>
            <p:nvPr/>
          </p:nvSpPr>
          <p:spPr>
            <a:xfrm>
              <a:off x="8858444" y="2013481"/>
              <a:ext cx="2357190" cy="495300"/>
            </a:xfrm>
            <a:prstGeom prst="rect">
              <a:avLst/>
            </a:prstGeom>
            <a:solidFill>
              <a:schemeClr val="bg1">
                <a:alpha val="2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4050" dirty="0">
                <a:latin typeface="微软雅黑" panose="020B0503020204020204" pitchFamily="34" charset="-122"/>
                <a:ea typeface="微软雅黑" panose="020B0503020204020204" pitchFamily="34" charset="-122"/>
              </a:endParaRPr>
            </a:p>
          </p:txBody>
        </p:sp>
        <p:sp>
          <p:nvSpPr>
            <p:cNvPr id="165" name="文本框 164"/>
            <p:cNvSpPr txBox="1"/>
            <p:nvPr/>
          </p:nvSpPr>
          <p:spPr>
            <a:xfrm>
              <a:off x="8870160" y="2038139"/>
              <a:ext cx="2345474" cy="430887"/>
            </a:xfrm>
            <a:prstGeom prst="rect">
              <a:avLst/>
            </a:prstGeom>
            <a:noFill/>
            <a:ln>
              <a:noFill/>
            </a:ln>
          </p:spPr>
          <p:txBody>
            <a:bodyPr wrap="square" rtlCol="0">
              <a:spAutoFit/>
            </a:bodyPr>
            <a:lstStyle/>
            <a:p>
              <a:pPr algn="ctr"/>
              <a:r>
                <a:rPr lang="zh-CN" altLang="en-US" sz="3600" b="1" dirty="0">
                  <a:solidFill>
                    <a:schemeClr val="bg1"/>
                  </a:solidFill>
                  <a:latin typeface="微软雅黑" panose="020B0503020204020204" pitchFamily="34" charset="-122"/>
                  <a:ea typeface="微软雅黑" panose="020B0503020204020204" pitchFamily="34" charset="-122"/>
                </a:rPr>
                <a:t>在此输入</a:t>
              </a:r>
              <a:r>
                <a:rPr lang="zh-CN" altLang="en-US" sz="3600" b="1" dirty="0" smtClean="0">
                  <a:solidFill>
                    <a:schemeClr val="bg1"/>
                  </a:solidFill>
                  <a:latin typeface="微软雅黑" panose="020B0503020204020204" pitchFamily="34" charset="-122"/>
                  <a:ea typeface="微软雅黑" panose="020B0503020204020204" pitchFamily="34" charset="-122"/>
                </a:rPr>
                <a:t>目录</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11099385" y="5376629"/>
            <a:ext cx="5223337" cy="742950"/>
            <a:chOff x="8859539" y="2817720"/>
            <a:chExt cx="2357190" cy="495300"/>
          </a:xfrm>
        </p:grpSpPr>
        <p:sp>
          <p:nvSpPr>
            <p:cNvPr id="166" name="矩形 165"/>
            <p:cNvSpPr/>
            <p:nvPr/>
          </p:nvSpPr>
          <p:spPr>
            <a:xfrm>
              <a:off x="8859539" y="2817720"/>
              <a:ext cx="2357190" cy="495300"/>
            </a:xfrm>
            <a:prstGeom prst="rect">
              <a:avLst/>
            </a:prstGeom>
            <a:solidFill>
              <a:schemeClr val="bg1">
                <a:alpha val="2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4050" dirty="0">
                <a:latin typeface="微软雅黑" panose="020B0503020204020204" pitchFamily="34" charset="-122"/>
                <a:ea typeface="微软雅黑" panose="020B0503020204020204" pitchFamily="34" charset="-122"/>
              </a:endParaRPr>
            </a:p>
          </p:txBody>
        </p:sp>
        <p:sp>
          <p:nvSpPr>
            <p:cNvPr id="167" name="文本框 166"/>
            <p:cNvSpPr txBox="1"/>
            <p:nvPr/>
          </p:nvSpPr>
          <p:spPr>
            <a:xfrm>
              <a:off x="8871255" y="2842378"/>
              <a:ext cx="2345474" cy="430887"/>
            </a:xfrm>
            <a:prstGeom prst="rect">
              <a:avLst/>
            </a:prstGeom>
            <a:noFill/>
            <a:ln>
              <a:noFill/>
            </a:ln>
          </p:spPr>
          <p:txBody>
            <a:bodyPr wrap="square" rtlCol="0">
              <a:spAutoFit/>
            </a:bodyPr>
            <a:lstStyle/>
            <a:p>
              <a:pPr algn="ctr"/>
              <a:r>
                <a:rPr lang="zh-CN" altLang="en-US" sz="3600" b="1" dirty="0">
                  <a:solidFill>
                    <a:schemeClr val="bg1"/>
                  </a:solidFill>
                  <a:latin typeface="微软雅黑" panose="020B0503020204020204" pitchFamily="34" charset="-122"/>
                  <a:ea typeface="微软雅黑" panose="020B0503020204020204" pitchFamily="34" charset="-122"/>
                </a:rPr>
                <a:t>在此输入</a:t>
              </a:r>
              <a:r>
                <a:rPr lang="zh-CN" altLang="en-US" sz="3600" b="1" dirty="0" smtClean="0">
                  <a:solidFill>
                    <a:schemeClr val="bg1"/>
                  </a:solidFill>
                  <a:latin typeface="微软雅黑" panose="020B0503020204020204" pitchFamily="34" charset="-122"/>
                  <a:ea typeface="微软雅黑" panose="020B0503020204020204" pitchFamily="34" charset="-122"/>
                </a:rPr>
                <a:t>目录</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11099385" y="6602414"/>
            <a:ext cx="5223337" cy="742950"/>
            <a:chOff x="8858444" y="3567629"/>
            <a:chExt cx="2357190" cy="495300"/>
          </a:xfrm>
        </p:grpSpPr>
        <p:sp>
          <p:nvSpPr>
            <p:cNvPr id="168" name="矩形 167"/>
            <p:cNvSpPr/>
            <p:nvPr/>
          </p:nvSpPr>
          <p:spPr>
            <a:xfrm>
              <a:off x="8858444" y="3567629"/>
              <a:ext cx="2357190" cy="495300"/>
            </a:xfrm>
            <a:prstGeom prst="rect">
              <a:avLst/>
            </a:prstGeom>
            <a:solidFill>
              <a:schemeClr val="bg1">
                <a:alpha val="2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4050" dirty="0">
                <a:latin typeface="微软雅黑" panose="020B0503020204020204" pitchFamily="34" charset="-122"/>
                <a:ea typeface="微软雅黑" panose="020B0503020204020204" pitchFamily="34" charset="-122"/>
              </a:endParaRPr>
            </a:p>
          </p:txBody>
        </p:sp>
        <p:sp>
          <p:nvSpPr>
            <p:cNvPr id="169" name="文本框 168"/>
            <p:cNvSpPr txBox="1"/>
            <p:nvPr/>
          </p:nvSpPr>
          <p:spPr>
            <a:xfrm>
              <a:off x="8870160" y="3592287"/>
              <a:ext cx="2345474" cy="430887"/>
            </a:xfrm>
            <a:prstGeom prst="rect">
              <a:avLst/>
            </a:prstGeom>
            <a:noFill/>
            <a:ln>
              <a:noFill/>
            </a:ln>
          </p:spPr>
          <p:txBody>
            <a:bodyPr wrap="square" rtlCol="0">
              <a:spAutoFit/>
            </a:bodyPr>
            <a:lstStyle/>
            <a:p>
              <a:pPr algn="ctr"/>
              <a:r>
                <a:rPr lang="zh-CN" altLang="en-US" sz="3600" b="1" dirty="0">
                  <a:solidFill>
                    <a:schemeClr val="bg1"/>
                  </a:solidFill>
                  <a:latin typeface="微软雅黑" panose="020B0503020204020204" pitchFamily="34" charset="-122"/>
                  <a:ea typeface="微软雅黑" panose="020B0503020204020204" pitchFamily="34" charset="-122"/>
                </a:rPr>
                <a:t>在此输入</a:t>
              </a:r>
              <a:r>
                <a:rPr lang="zh-CN" altLang="en-US" sz="3600" b="1" dirty="0" smtClean="0">
                  <a:solidFill>
                    <a:schemeClr val="bg1"/>
                  </a:solidFill>
                  <a:latin typeface="微软雅黑" panose="020B0503020204020204" pitchFamily="34" charset="-122"/>
                  <a:ea typeface="微软雅黑" panose="020B0503020204020204" pitchFamily="34" charset="-122"/>
                </a:rPr>
                <a:t>目录</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11099385" y="7828196"/>
            <a:ext cx="5223337" cy="742950"/>
            <a:chOff x="8846728" y="4295858"/>
            <a:chExt cx="2357190" cy="495300"/>
          </a:xfrm>
        </p:grpSpPr>
        <p:sp>
          <p:nvSpPr>
            <p:cNvPr id="170" name="矩形 169"/>
            <p:cNvSpPr/>
            <p:nvPr/>
          </p:nvSpPr>
          <p:spPr>
            <a:xfrm>
              <a:off x="8846728" y="4295858"/>
              <a:ext cx="2357190" cy="495300"/>
            </a:xfrm>
            <a:prstGeom prst="rect">
              <a:avLst/>
            </a:prstGeom>
            <a:solidFill>
              <a:schemeClr val="bg1">
                <a:alpha val="2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4050" dirty="0">
                <a:latin typeface="微软雅黑" panose="020B0503020204020204" pitchFamily="34" charset="-122"/>
                <a:ea typeface="微软雅黑" panose="020B0503020204020204" pitchFamily="34" charset="-122"/>
              </a:endParaRPr>
            </a:p>
          </p:txBody>
        </p:sp>
        <p:sp>
          <p:nvSpPr>
            <p:cNvPr id="171" name="文本框 170"/>
            <p:cNvSpPr txBox="1"/>
            <p:nvPr/>
          </p:nvSpPr>
          <p:spPr>
            <a:xfrm>
              <a:off x="8858444" y="4320516"/>
              <a:ext cx="2345474" cy="430887"/>
            </a:xfrm>
            <a:prstGeom prst="rect">
              <a:avLst/>
            </a:prstGeom>
            <a:noFill/>
            <a:ln>
              <a:noFill/>
            </a:ln>
          </p:spPr>
          <p:txBody>
            <a:bodyPr wrap="square" rtlCol="0">
              <a:spAutoFit/>
            </a:bodyPr>
            <a:lstStyle/>
            <a:p>
              <a:pPr algn="ctr"/>
              <a:r>
                <a:rPr lang="zh-CN" altLang="en-US" sz="3600" b="1" dirty="0">
                  <a:solidFill>
                    <a:schemeClr val="bg1"/>
                  </a:solidFill>
                  <a:latin typeface="微软雅黑" panose="020B0503020204020204" pitchFamily="34" charset="-122"/>
                  <a:ea typeface="微软雅黑" panose="020B0503020204020204" pitchFamily="34" charset="-122"/>
                </a:rPr>
                <a:t>在此输入</a:t>
              </a:r>
              <a:r>
                <a:rPr lang="zh-CN" altLang="en-US" sz="3600" b="1" dirty="0" smtClean="0">
                  <a:solidFill>
                    <a:schemeClr val="bg1"/>
                  </a:solidFill>
                  <a:latin typeface="微软雅黑" panose="020B0503020204020204" pitchFamily="34" charset="-122"/>
                  <a:ea typeface="微软雅黑" panose="020B0503020204020204" pitchFamily="34" charset="-122"/>
                </a:rPr>
                <a:t>目录</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med" advClick="0" advTm="1000">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1"/>
            <a:ext cx="18288000" cy="10288587"/>
            <a:chOff x="0" y="1"/>
            <a:chExt cx="18288000" cy="10288587"/>
          </a:xfrm>
        </p:grpSpPr>
        <p:pic>
          <p:nvPicPr>
            <p:cNvPr id="2" name="图片 1"/>
            <p:cNvPicPr>
              <a:picLocks noChangeAspect="1"/>
            </p:cNvPicPr>
            <p:nvPr/>
          </p:nvPicPr>
          <p:blipFill rotWithShape="1">
            <a:blip r:embed="rId3" cstate="screen">
              <a:extLst>
                <a:ext uri="{28A0092B-C50C-407E-A947-70E740481C1C}">
                  <a14:useLocalDpi xmlns:a14="http://schemas.microsoft.com/office/drawing/2010/main"/>
                </a:ext>
              </a:extLst>
            </a:blip>
            <a:srcRect t="39500"/>
            <a:stretch/>
          </p:blipFill>
          <p:spPr>
            <a:xfrm>
              <a:off x="0" y="4065006"/>
              <a:ext cx="18288000" cy="6223582"/>
            </a:xfrm>
            <a:prstGeom prst="rect">
              <a:avLst/>
            </a:prstGeom>
          </p:spPr>
        </p:pic>
        <p:sp>
          <p:nvSpPr>
            <p:cNvPr id="3" name="矩形 2"/>
            <p:cNvSpPr/>
            <p:nvPr/>
          </p:nvSpPr>
          <p:spPr>
            <a:xfrm>
              <a:off x="0" y="1"/>
              <a:ext cx="18288000" cy="4617266"/>
            </a:xfrm>
            <a:prstGeom prst="rect">
              <a:avLst/>
            </a:prstGeom>
            <a:solidFill>
              <a:srgbClr val="030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sp>
        <p:nvSpPr>
          <p:cNvPr id="11" name="文本框 10"/>
          <p:cNvSpPr txBox="1"/>
          <p:nvPr/>
        </p:nvSpPr>
        <p:spPr>
          <a:xfrm>
            <a:off x="6923682" y="2579357"/>
            <a:ext cx="4440638" cy="1015663"/>
          </a:xfrm>
          <a:prstGeom prst="rect">
            <a:avLst/>
          </a:prstGeom>
          <a:noFill/>
        </p:spPr>
        <p:txBody>
          <a:bodyPr wrap="none" rtlCol="0">
            <a:spAutoFit/>
            <a:scene3d>
              <a:camera prst="orthographicFront"/>
              <a:lightRig rig="threePt" dir="t"/>
            </a:scene3d>
            <a:sp3d contourW="12700"/>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zh-CN" altLang="en-US" sz="6000" b="1" dirty="0" smtClean="0">
                <a:solidFill>
                  <a:prstClr val="white"/>
                </a:solidFill>
                <a:latin typeface="+mn-ea"/>
                <a:cs typeface="+mn-ea"/>
                <a:sym typeface="+mn-lt"/>
              </a:rPr>
              <a:t>章节名称</a:t>
            </a:r>
            <a:r>
              <a:rPr kumimoji="0" lang="en-US" altLang="zh-CN" sz="6000" b="1" i="0" u="none" strike="noStrike" kern="1200" cap="none" spc="0" normalizeH="0" baseline="0" noProof="0" dirty="0" smtClean="0">
                <a:ln>
                  <a:noFill/>
                </a:ln>
                <a:solidFill>
                  <a:prstClr val="white"/>
                </a:solidFill>
                <a:effectLst/>
                <a:uLnTx/>
                <a:uFillTx/>
                <a:latin typeface="+mn-ea"/>
                <a:cs typeface="+mn-ea"/>
                <a:sym typeface="+mn-lt"/>
              </a:rPr>
              <a:t> </a:t>
            </a:r>
            <a:r>
              <a:rPr kumimoji="0" lang="en-US" altLang="zh-CN" sz="6000" b="1" i="0" u="none" strike="noStrike" kern="1200" cap="none" spc="0" normalizeH="0" baseline="0" noProof="0" dirty="0">
                <a:ln>
                  <a:noFill/>
                </a:ln>
                <a:solidFill>
                  <a:prstClr val="white"/>
                </a:solidFill>
                <a:effectLst/>
                <a:uLnTx/>
                <a:uFillTx/>
                <a:latin typeface="+mn-ea"/>
                <a:cs typeface="+mn-ea"/>
                <a:sym typeface="+mn-lt"/>
              </a:rPr>
              <a:t>01</a:t>
            </a:r>
            <a:endParaRPr kumimoji="0" lang="zh-CN" altLang="en-US" sz="6000" b="1" i="0" u="none" strike="noStrike" kern="1200" cap="none" spc="0" normalizeH="0" baseline="0" noProof="0" dirty="0">
              <a:ln>
                <a:noFill/>
              </a:ln>
              <a:solidFill>
                <a:prstClr val="white"/>
              </a:solidFill>
              <a:effectLst/>
              <a:uLnTx/>
              <a:uFillTx/>
              <a:latin typeface="+mn-ea"/>
              <a:cs typeface="+mn-ea"/>
              <a:sym typeface="+mn-lt"/>
            </a:endParaRPr>
          </a:p>
        </p:txBody>
      </p:sp>
      <p:sp>
        <p:nvSpPr>
          <p:cNvPr id="12" name="文本框 11"/>
          <p:cNvSpPr txBox="1"/>
          <p:nvPr/>
        </p:nvSpPr>
        <p:spPr>
          <a:xfrm>
            <a:off x="5800725" y="3606002"/>
            <a:ext cx="6686550" cy="923330"/>
          </a:xfrm>
          <a:prstGeom prst="rect">
            <a:avLst/>
          </a:prstGeom>
          <a:noFill/>
        </p:spPr>
        <p:txBody>
          <a:bodyPr wrap="square" rtlCol="0">
            <a:spAutoFit/>
            <a:scene3d>
              <a:camera prst="orthographicFront"/>
              <a:lightRig rig="threePt" dir="t"/>
            </a:scene3d>
            <a:sp3d contourW="12700"/>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zh-CN" altLang="en-US" sz="5400" b="0" i="0" u="none" strike="noStrike" kern="1200" cap="none" spc="0" normalizeH="0" baseline="0" noProof="0" dirty="0">
                <a:ln>
                  <a:noFill/>
                </a:ln>
                <a:solidFill>
                  <a:prstClr val="white"/>
                </a:solidFill>
                <a:effectLst/>
                <a:uLnTx/>
                <a:uFillTx/>
                <a:latin typeface="+mn-ea"/>
                <a:cs typeface="+mn-ea"/>
                <a:sym typeface="+mn-lt"/>
              </a:rPr>
              <a:t>标题文字添加此处</a:t>
            </a:r>
          </a:p>
        </p:txBody>
      </p:sp>
      <p:sp>
        <p:nvSpPr>
          <p:cNvPr id="8" name="矩形 7">
            <a:extLst>
              <a:ext uri="{FF2B5EF4-FFF2-40B4-BE49-F238E27FC236}">
                <a16:creationId xmlns:a16="http://schemas.microsoft.com/office/drawing/2014/main" id="{0F0578E1-7D46-4855-A9AE-4943FB55984B}"/>
              </a:ext>
            </a:extLst>
          </p:cNvPr>
          <p:cNvSpPr/>
          <p:nvPr/>
        </p:nvSpPr>
        <p:spPr>
          <a:xfrm>
            <a:off x="5133589" y="4540314"/>
            <a:ext cx="8493767" cy="646331"/>
          </a:xfrm>
          <a:prstGeom prst="rect">
            <a:avLst/>
          </a:prstGeom>
        </p:spPr>
        <p:txBody>
          <a:bodyPr wrap="square">
            <a:spAutoFit/>
          </a:bodyPr>
          <a:lstStyle/>
          <a:p>
            <a:pPr>
              <a:lnSpc>
                <a:spcPct val="150000"/>
              </a:lnSpc>
            </a:pPr>
            <a:r>
              <a:rPr lang="zh-CN" altLang="en-US" sz="2400" dirty="0">
                <a:solidFill>
                  <a:schemeClr val="bg1"/>
                </a:solidFill>
                <a:latin typeface="+mn-ea"/>
              </a:rPr>
              <a:t>在这里输入你需要的文本内容在这里输入你需要的文本</a:t>
            </a:r>
            <a:r>
              <a:rPr lang="zh-CN" altLang="en-US" sz="2400" dirty="0" smtClean="0">
                <a:solidFill>
                  <a:schemeClr val="bg1"/>
                </a:solidFill>
                <a:latin typeface="+mn-ea"/>
              </a:rPr>
              <a:t>内容</a:t>
            </a:r>
            <a:endParaRPr lang="zh-CN" altLang="en-US" sz="2400" dirty="0">
              <a:solidFill>
                <a:schemeClr val="bg1"/>
              </a:solidFill>
              <a:latin typeface="+mn-ea"/>
            </a:endParaRPr>
          </a:p>
        </p:txBody>
      </p:sp>
    </p:spTree>
    <p:extLst>
      <p:ext uri="{BB962C8B-B14F-4D97-AF65-F5344CB8AC3E}">
        <p14:creationId xmlns:p14="http://schemas.microsoft.com/office/powerpoint/2010/main" val="1938716091"/>
      </p:ext>
    </p:extLst>
  </p:cSld>
  <p:clrMapOvr>
    <a:masterClrMapping/>
  </p:clrMapOvr>
  <p:transition spd="med" advClick="0" advTm="1000">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8347570" y="2729077"/>
            <a:ext cx="3262433" cy="553998"/>
          </a:xfrm>
          <a:prstGeom prst="rect">
            <a:avLst/>
          </a:prstGeom>
        </p:spPr>
        <p:txBody>
          <a:bodyPr wrap="none">
            <a:spAutoFit/>
          </a:bodyPr>
          <a:lstStyle/>
          <a:p>
            <a:pPr defTabSz="1827939">
              <a:defRPr/>
            </a:pPr>
            <a:r>
              <a:rPr lang="zh-CN" altLang="en-US" sz="3000" b="1" kern="0" dirty="0">
                <a:solidFill>
                  <a:schemeClr val="bg1"/>
                </a:solidFill>
                <a:latin typeface="+mn-ea"/>
              </a:rPr>
              <a:t>点击此处添加标题</a:t>
            </a:r>
          </a:p>
        </p:txBody>
      </p:sp>
      <p:grpSp>
        <p:nvGrpSpPr>
          <p:cNvPr id="4" name="组 3"/>
          <p:cNvGrpSpPr/>
          <p:nvPr/>
        </p:nvGrpSpPr>
        <p:grpSpPr>
          <a:xfrm>
            <a:off x="6167519" y="2360587"/>
            <a:ext cx="1840794" cy="1840791"/>
            <a:chOff x="4888524" y="1547446"/>
            <a:chExt cx="1383323" cy="1383323"/>
          </a:xfrm>
        </p:grpSpPr>
        <p:sp>
          <p:nvSpPr>
            <p:cNvPr id="3" name="菱形 2"/>
            <p:cNvSpPr/>
            <p:nvPr/>
          </p:nvSpPr>
          <p:spPr>
            <a:xfrm>
              <a:off x="4888524" y="1547446"/>
              <a:ext cx="1383323" cy="1383323"/>
            </a:xfrm>
            <a:prstGeom prst="diamond">
              <a:avLst/>
            </a:prstGeom>
            <a:solidFill>
              <a:schemeClr val="accent1">
                <a:alpha val="35000"/>
              </a:schemeClr>
            </a:solidFill>
            <a:ln>
              <a:noFill/>
            </a:ln>
            <a:effectLst>
              <a:outerShdw blurRad="50800" dist="762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050" dirty="0">
                <a:latin typeface="+mn-ea"/>
              </a:endParaRPr>
            </a:p>
          </p:txBody>
        </p:sp>
        <p:sp>
          <p:nvSpPr>
            <p:cNvPr id="30" name="Freeform 7"/>
            <p:cNvSpPr>
              <a:spLocks noEditPoints="1"/>
            </p:cNvSpPr>
            <p:nvPr/>
          </p:nvSpPr>
          <p:spPr bwMode="auto">
            <a:xfrm>
              <a:off x="5272992" y="1998417"/>
              <a:ext cx="614386" cy="448022"/>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bg1"/>
            </a:solidFill>
            <a:ln w="0">
              <a:noFill/>
              <a:prstDash val="solid"/>
              <a:round/>
            </a:ln>
          </p:spPr>
          <p:txBody>
            <a:bodyPr vert="horz" wrap="square" lIns="137160" tIns="68580" rIns="137160" bIns="68580" numCol="1" anchor="t" anchorCtr="0" compatLnSpc="1"/>
            <a:lstStyle/>
            <a:p>
              <a:endParaRPr lang="zh-CN" altLang="en-US" sz="4050" dirty="0">
                <a:latin typeface="+mn-ea"/>
              </a:endParaRPr>
            </a:p>
          </p:txBody>
        </p:sp>
      </p:grpSp>
      <p:sp>
        <p:nvSpPr>
          <p:cNvPr id="31" name="矩形 30"/>
          <p:cNvSpPr/>
          <p:nvPr/>
        </p:nvSpPr>
        <p:spPr>
          <a:xfrm>
            <a:off x="2590484" y="2896561"/>
            <a:ext cx="845103" cy="769441"/>
          </a:xfrm>
          <a:prstGeom prst="rect">
            <a:avLst/>
          </a:prstGeom>
        </p:spPr>
        <p:txBody>
          <a:bodyPr wrap="none">
            <a:spAutoFit/>
          </a:bodyPr>
          <a:lstStyle/>
          <a:p>
            <a:pPr defTabSz="1827939">
              <a:defRPr/>
            </a:pPr>
            <a:r>
              <a:rPr lang="en-US" altLang="zh-CN" sz="4400" kern="0" dirty="0">
                <a:solidFill>
                  <a:schemeClr val="bg1"/>
                </a:solidFill>
                <a:latin typeface="+mn-ea"/>
              </a:rPr>
              <a:t>01</a:t>
            </a:r>
          </a:p>
        </p:txBody>
      </p:sp>
      <p:grpSp>
        <p:nvGrpSpPr>
          <p:cNvPr id="7" name="组合 6"/>
          <p:cNvGrpSpPr/>
          <p:nvPr/>
        </p:nvGrpSpPr>
        <p:grpSpPr>
          <a:xfrm>
            <a:off x="1007305" y="947449"/>
            <a:ext cx="6535202" cy="804983"/>
            <a:chOff x="1007305" y="947449"/>
            <a:chExt cx="6535202" cy="804983"/>
          </a:xfrm>
        </p:grpSpPr>
        <p:sp>
          <p:nvSpPr>
            <p:cNvPr id="145" name="文本框 144"/>
            <p:cNvSpPr txBox="1"/>
            <p:nvPr/>
          </p:nvSpPr>
          <p:spPr>
            <a:xfrm>
              <a:off x="1007305" y="947449"/>
              <a:ext cx="6535202" cy="646331"/>
            </a:xfrm>
            <a:prstGeom prst="rect">
              <a:avLst/>
            </a:prstGeom>
            <a:noFill/>
          </p:spPr>
          <p:txBody>
            <a:bodyPr wrap="square" rtlCol="0">
              <a:spAutoFit/>
            </a:bodyPr>
            <a:lstStyle/>
            <a:p>
              <a:r>
                <a:rPr lang="zh-CN" altLang="en-US" sz="3600" dirty="0">
                  <a:solidFill>
                    <a:prstClr val="white"/>
                  </a:solidFill>
                  <a:latin typeface="+mn-ea"/>
                </a:rPr>
                <a:t>在此输入标题</a:t>
              </a:r>
            </a:p>
          </p:txBody>
        </p:sp>
        <p:cxnSp>
          <p:nvCxnSpPr>
            <p:cNvPr id="6" name="直线连接符 5"/>
            <p:cNvCxnSpPr/>
            <p:nvPr/>
          </p:nvCxnSpPr>
          <p:spPr>
            <a:xfrm>
              <a:off x="1007305" y="1752432"/>
              <a:ext cx="3742116" cy="0"/>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42" name="矩形 41"/>
          <p:cNvSpPr/>
          <p:nvPr/>
        </p:nvSpPr>
        <p:spPr>
          <a:xfrm>
            <a:off x="8347570" y="4987986"/>
            <a:ext cx="3262433" cy="553998"/>
          </a:xfrm>
          <a:prstGeom prst="rect">
            <a:avLst/>
          </a:prstGeom>
        </p:spPr>
        <p:txBody>
          <a:bodyPr wrap="none">
            <a:spAutoFit/>
          </a:bodyPr>
          <a:lstStyle/>
          <a:p>
            <a:pPr defTabSz="1827939">
              <a:defRPr/>
            </a:pPr>
            <a:r>
              <a:rPr lang="zh-CN" altLang="en-US" sz="3000" b="1" kern="0" dirty="0">
                <a:solidFill>
                  <a:schemeClr val="bg1"/>
                </a:solidFill>
                <a:latin typeface="+mn-ea"/>
              </a:rPr>
              <a:t>点击此处添加标题</a:t>
            </a:r>
          </a:p>
        </p:txBody>
      </p:sp>
      <p:grpSp>
        <p:nvGrpSpPr>
          <p:cNvPr id="35" name="组 34"/>
          <p:cNvGrpSpPr/>
          <p:nvPr/>
        </p:nvGrpSpPr>
        <p:grpSpPr>
          <a:xfrm>
            <a:off x="6167519" y="4619494"/>
            <a:ext cx="1840794" cy="1840791"/>
            <a:chOff x="4888524" y="1547446"/>
            <a:chExt cx="1383323" cy="1383323"/>
          </a:xfrm>
        </p:grpSpPr>
        <p:sp>
          <p:nvSpPr>
            <p:cNvPr id="39" name="菱形 38"/>
            <p:cNvSpPr/>
            <p:nvPr/>
          </p:nvSpPr>
          <p:spPr>
            <a:xfrm>
              <a:off x="4888524" y="1547446"/>
              <a:ext cx="1383323" cy="1383323"/>
            </a:xfrm>
            <a:prstGeom prst="diamond">
              <a:avLst/>
            </a:prstGeom>
            <a:solidFill>
              <a:schemeClr val="bg1">
                <a:alpha val="22000"/>
              </a:schemeClr>
            </a:solidFill>
            <a:ln>
              <a:noFill/>
            </a:ln>
            <a:effectLst>
              <a:outerShdw blurRad="50800" dist="762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050" dirty="0">
                <a:latin typeface="+mn-ea"/>
              </a:endParaRPr>
            </a:p>
          </p:txBody>
        </p:sp>
        <p:sp>
          <p:nvSpPr>
            <p:cNvPr id="40" name="Freeform 7"/>
            <p:cNvSpPr>
              <a:spLocks noEditPoints="1"/>
            </p:cNvSpPr>
            <p:nvPr/>
          </p:nvSpPr>
          <p:spPr bwMode="auto">
            <a:xfrm>
              <a:off x="5272992" y="1998417"/>
              <a:ext cx="614386" cy="448022"/>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bg1"/>
            </a:solidFill>
            <a:ln w="0">
              <a:noFill/>
              <a:prstDash val="solid"/>
              <a:round/>
            </a:ln>
          </p:spPr>
          <p:txBody>
            <a:bodyPr vert="horz" wrap="square" lIns="137160" tIns="68580" rIns="137160" bIns="68580" numCol="1" anchor="t" anchorCtr="0" compatLnSpc="1"/>
            <a:lstStyle/>
            <a:p>
              <a:endParaRPr lang="zh-CN" altLang="en-US" sz="4050" dirty="0">
                <a:latin typeface="+mn-ea"/>
              </a:endParaRPr>
            </a:p>
          </p:txBody>
        </p:sp>
      </p:grpSp>
      <p:sp>
        <p:nvSpPr>
          <p:cNvPr id="36" name="矩形 35"/>
          <p:cNvSpPr/>
          <p:nvPr/>
        </p:nvSpPr>
        <p:spPr>
          <a:xfrm>
            <a:off x="2590484" y="5155471"/>
            <a:ext cx="845103" cy="769441"/>
          </a:xfrm>
          <a:prstGeom prst="rect">
            <a:avLst/>
          </a:prstGeom>
        </p:spPr>
        <p:txBody>
          <a:bodyPr wrap="none">
            <a:spAutoFit/>
          </a:bodyPr>
          <a:lstStyle/>
          <a:p>
            <a:pPr defTabSz="1827939">
              <a:defRPr/>
            </a:pPr>
            <a:r>
              <a:rPr lang="en-US" altLang="zh-CN" sz="4400" kern="0" dirty="0">
                <a:solidFill>
                  <a:schemeClr val="bg1"/>
                </a:solidFill>
                <a:latin typeface="+mn-ea"/>
              </a:rPr>
              <a:t>02</a:t>
            </a:r>
          </a:p>
        </p:txBody>
      </p:sp>
      <p:sp>
        <p:nvSpPr>
          <p:cNvPr id="52" name="矩形 51"/>
          <p:cNvSpPr/>
          <p:nvPr/>
        </p:nvSpPr>
        <p:spPr>
          <a:xfrm>
            <a:off x="8347570" y="7246893"/>
            <a:ext cx="3262433" cy="553998"/>
          </a:xfrm>
          <a:prstGeom prst="rect">
            <a:avLst/>
          </a:prstGeom>
        </p:spPr>
        <p:txBody>
          <a:bodyPr wrap="none">
            <a:spAutoFit/>
          </a:bodyPr>
          <a:lstStyle/>
          <a:p>
            <a:pPr defTabSz="1827939">
              <a:defRPr/>
            </a:pPr>
            <a:r>
              <a:rPr lang="zh-CN" altLang="en-US" sz="3000" b="1" kern="0" dirty="0">
                <a:solidFill>
                  <a:schemeClr val="bg1"/>
                </a:solidFill>
                <a:latin typeface="+mn-ea"/>
              </a:rPr>
              <a:t>点击此处添加标题</a:t>
            </a:r>
          </a:p>
        </p:txBody>
      </p:sp>
      <p:grpSp>
        <p:nvGrpSpPr>
          <p:cNvPr id="45" name="组 44"/>
          <p:cNvGrpSpPr/>
          <p:nvPr/>
        </p:nvGrpSpPr>
        <p:grpSpPr>
          <a:xfrm>
            <a:off x="6167519" y="6878401"/>
            <a:ext cx="1840794" cy="1840791"/>
            <a:chOff x="4888524" y="1547446"/>
            <a:chExt cx="1383323" cy="1383323"/>
          </a:xfrm>
        </p:grpSpPr>
        <p:sp>
          <p:nvSpPr>
            <p:cNvPr id="49" name="菱形 48"/>
            <p:cNvSpPr/>
            <p:nvPr/>
          </p:nvSpPr>
          <p:spPr>
            <a:xfrm>
              <a:off x="4888524" y="1547446"/>
              <a:ext cx="1383323" cy="1383323"/>
            </a:xfrm>
            <a:prstGeom prst="diamond">
              <a:avLst/>
            </a:prstGeom>
            <a:solidFill>
              <a:schemeClr val="accent1">
                <a:alpha val="27000"/>
              </a:schemeClr>
            </a:solidFill>
            <a:ln>
              <a:noFill/>
            </a:ln>
            <a:effectLst>
              <a:outerShdw blurRad="50800" dist="762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050" dirty="0">
                <a:latin typeface="+mn-ea"/>
              </a:endParaRPr>
            </a:p>
          </p:txBody>
        </p:sp>
        <p:sp>
          <p:nvSpPr>
            <p:cNvPr id="50" name="Freeform 7"/>
            <p:cNvSpPr>
              <a:spLocks noEditPoints="1"/>
            </p:cNvSpPr>
            <p:nvPr/>
          </p:nvSpPr>
          <p:spPr bwMode="auto">
            <a:xfrm>
              <a:off x="5272992" y="1998417"/>
              <a:ext cx="614386" cy="448022"/>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bg1"/>
            </a:solidFill>
            <a:ln w="0">
              <a:noFill/>
              <a:prstDash val="solid"/>
              <a:round/>
            </a:ln>
          </p:spPr>
          <p:txBody>
            <a:bodyPr vert="horz" wrap="square" lIns="137160" tIns="68580" rIns="137160" bIns="68580" numCol="1" anchor="t" anchorCtr="0" compatLnSpc="1"/>
            <a:lstStyle/>
            <a:p>
              <a:endParaRPr lang="zh-CN" altLang="en-US" sz="4050" dirty="0">
                <a:latin typeface="+mn-ea"/>
              </a:endParaRPr>
            </a:p>
          </p:txBody>
        </p:sp>
      </p:grpSp>
      <p:sp>
        <p:nvSpPr>
          <p:cNvPr id="46" name="矩形 45"/>
          <p:cNvSpPr/>
          <p:nvPr/>
        </p:nvSpPr>
        <p:spPr>
          <a:xfrm>
            <a:off x="2590484" y="7414378"/>
            <a:ext cx="845103" cy="769441"/>
          </a:xfrm>
          <a:prstGeom prst="rect">
            <a:avLst/>
          </a:prstGeom>
        </p:spPr>
        <p:txBody>
          <a:bodyPr wrap="none">
            <a:spAutoFit/>
          </a:bodyPr>
          <a:lstStyle/>
          <a:p>
            <a:pPr defTabSz="1827939">
              <a:defRPr/>
            </a:pPr>
            <a:r>
              <a:rPr lang="en-US" altLang="zh-CN" sz="4400" kern="0" dirty="0">
                <a:solidFill>
                  <a:schemeClr val="bg1"/>
                </a:solidFill>
                <a:latin typeface="+mn-ea"/>
              </a:rPr>
              <a:t>03</a:t>
            </a:r>
          </a:p>
        </p:txBody>
      </p:sp>
      <p:sp>
        <p:nvSpPr>
          <p:cNvPr id="43" name="矩形 42">
            <a:extLst>
              <a:ext uri="{FF2B5EF4-FFF2-40B4-BE49-F238E27FC236}">
                <a16:creationId xmlns:a16="http://schemas.microsoft.com/office/drawing/2014/main" id="{0F0578E1-7D46-4855-A9AE-4943FB55984B}"/>
              </a:ext>
            </a:extLst>
          </p:cNvPr>
          <p:cNvSpPr/>
          <p:nvPr/>
        </p:nvSpPr>
        <p:spPr>
          <a:xfrm>
            <a:off x="8347570" y="3377741"/>
            <a:ext cx="8493767" cy="646331"/>
          </a:xfrm>
          <a:prstGeom prst="rect">
            <a:avLst/>
          </a:prstGeom>
        </p:spPr>
        <p:txBody>
          <a:bodyPr wrap="square">
            <a:spAutoFit/>
          </a:bodyPr>
          <a:lstStyle/>
          <a:p>
            <a:pPr>
              <a:lnSpc>
                <a:spcPct val="150000"/>
              </a:lnSpc>
            </a:pPr>
            <a:r>
              <a:rPr lang="zh-CN" altLang="en-US" sz="2400" dirty="0">
                <a:solidFill>
                  <a:schemeClr val="bg1"/>
                </a:solidFill>
                <a:latin typeface="+mn-ea"/>
              </a:rPr>
              <a:t>在这里输入你需要的文本内容在这里输入你需要的文本</a:t>
            </a:r>
            <a:r>
              <a:rPr lang="zh-CN" altLang="en-US" sz="2400" dirty="0" smtClean="0">
                <a:solidFill>
                  <a:schemeClr val="bg1"/>
                </a:solidFill>
                <a:latin typeface="+mn-ea"/>
              </a:rPr>
              <a:t>内容。</a:t>
            </a:r>
            <a:endParaRPr lang="zh-CN" altLang="en-US" sz="2400" dirty="0">
              <a:solidFill>
                <a:schemeClr val="bg1"/>
              </a:solidFill>
              <a:latin typeface="+mn-ea"/>
            </a:endParaRPr>
          </a:p>
        </p:txBody>
      </p:sp>
      <p:sp>
        <p:nvSpPr>
          <p:cNvPr id="54" name="矩形 53">
            <a:extLst>
              <a:ext uri="{FF2B5EF4-FFF2-40B4-BE49-F238E27FC236}">
                <a16:creationId xmlns:a16="http://schemas.microsoft.com/office/drawing/2014/main" id="{0F0578E1-7D46-4855-A9AE-4943FB55984B}"/>
              </a:ext>
            </a:extLst>
          </p:cNvPr>
          <p:cNvSpPr/>
          <p:nvPr/>
        </p:nvSpPr>
        <p:spPr>
          <a:xfrm>
            <a:off x="8347570" y="5601742"/>
            <a:ext cx="8493767" cy="646331"/>
          </a:xfrm>
          <a:prstGeom prst="rect">
            <a:avLst/>
          </a:prstGeom>
        </p:spPr>
        <p:txBody>
          <a:bodyPr wrap="square">
            <a:spAutoFit/>
          </a:bodyPr>
          <a:lstStyle/>
          <a:p>
            <a:pPr>
              <a:lnSpc>
                <a:spcPct val="150000"/>
              </a:lnSpc>
            </a:pPr>
            <a:r>
              <a:rPr lang="zh-CN" altLang="en-US" sz="2400" dirty="0">
                <a:solidFill>
                  <a:schemeClr val="bg1"/>
                </a:solidFill>
                <a:latin typeface="+mn-ea"/>
              </a:rPr>
              <a:t>在这里输入你需要的文本内容在这里输入你需要的文本</a:t>
            </a:r>
            <a:r>
              <a:rPr lang="zh-CN" altLang="en-US" sz="2400" dirty="0" smtClean="0">
                <a:solidFill>
                  <a:schemeClr val="bg1"/>
                </a:solidFill>
                <a:latin typeface="+mn-ea"/>
              </a:rPr>
              <a:t>内容。</a:t>
            </a:r>
            <a:endParaRPr lang="zh-CN" altLang="en-US" sz="2400" dirty="0">
              <a:solidFill>
                <a:schemeClr val="bg1"/>
              </a:solidFill>
              <a:latin typeface="+mn-ea"/>
            </a:endParaRPr>
          </a:p>
        </p:txBody>
      </p:sp>
      <p:sp>
        <p:nvSpPr>
          <p:cNvPr id="55" name="矩形 54">
            <a:extLst>
              <a:ext uri="{FF2B5EF4-FFF2-40B4-BE49-F238E27FC236}">
                <a16:creationId xmlns:a16="http://schemas.microsoft.com/office/drawing/2014/main" id="{0F0578E1-7D46-4855-A9AE-4943FB55984B}"/>
              </a:ext>
            </a:extLst>
          </p:cNvPr>
          <p:cNvSpPr/>
          <p:nvPr/>
        </p:nvSpPr>
        <p:spPr>
          <a:xfrm>
            <a:off x="8347570" y="7853159"/>
            <a:ext cx="8493767" cy="646331"/>
          </a:xfrm>
          <a:prstGeom prst="rect">
            <a:avLst/>
          </a:prstGeom>
        </p:spPr>
        <p:txBody>
          <a:bodyPr wrap="square">
            <a:spAutoFit/>
          </a:bodyPr>
          <a:lstStyle/>
          <a:p>
            <a:pPr>
              <a:lnSpc>
                <a:spcPct val="150000"/>
              </a:lnSpc>
            </a:pPr>
            <a:r>
              <a:rPr lang="zh-CN" altLang="en-US" sz="2400" dirty="0">
                <a:solidFill>
                  <a:schemeClr val="bg1"/>
                </a:solidFill>
                <a:latin typeface="+mn-ea"/>
              </a:rPr>
              <a:t>在这里输入你需要的文本内容在这里输入你需要的文本</a:t>
            </a:r>
            <a:r>
              <a:rPr lang="zh-CN" altLang="en-US" sz="2400" dirty="0" smtClean="0">
                <a:solidFill>
                  <a:schemeClr val="bg1"/>
                </a:solidFill>
                <a:latin typeface="+mn-ea"/>
              </a:rPr>
              <a:t>内容。</a:t>
            </a:r>
            <a:endParaRPr lang="zh-CN" altLang="en-US" sz="2400" dirty="0">
              <a:solidFill>
                <a:schemeClr val="bg1"/>
              </a:solidFill>
              <a:latin typeface="+mn-ea"/>
            </a:endParaRPr>
          </a:p>
        </p:txBody>
      </p:sp>
      <p:sp>
        <p:nvSpPr>
          <p:cNvPr id="2" name="矩形 1"/>
          <p:cNvSpPr/>
          <p:nvPr/>
        </p:nvSpPr>
        <p:spPr>
          <a:xfrm>
            <a:off x="3624579" y="2957815"/>
            <a:ext cx="2031325" cy="646331"/>
          </a:xfrm>
          <a:prstGeom prst="rect">
            <a:avLst/>
          </a:prstGeom>
        </p:spPr>
        <p:txBody>
          <a:bodyPr wrap="none">
            <a:spAutoFit/>
          </a:bodyPr>
          <a:lstStyle/>
          <a:p>
            <a:r>
              <a:rPr lang="zh-CN" altLang="en-US" sz="3600" dirty="0">
                <a:solidFill>
                  <a:prstClr val="white"/>
                </a:solidFill>
                <a:latin typeface="+mn-ea"/>
              </a:rPr>
              <a:t>输入标题</a:t>
            </a:r>
          </a:p>
        </p:txBody>
      </p:sp>
      <p:sp>
        <p:nvSpPr>
          <p:cNvPr id="56" name="矩形 55"/>
          <p:cNvSpPr/>
          <p:nvPr/>
        </p:nvSpPr>
        <p:spPr>
          <a:xfrm>
            <a:off x="3624579" y="5219602"/>
            <a:ext cx="2031325" cy="646331"/>
          </a:xfrm>
          <a:prstGeom prst="rect">
            <a:avLst/>
          </a:prstGeom>
        </p:spPr>
        <p:txBody>
          <a:bodyPr wrap="none">
            <a:spAutoFit/>
          </a:bodyPr>
          <a:lstStyle/>
          <a:p>
            <a:r>
              <a:rPr lang="zh-CN" altLang="en-US" sz="3600" dirty="0">
                <a:solidFill>
                  <a:prstClr val="white"/>
                </a:solidFill>
                <a:latin typeface="+mn-ea"/>
              </a:rPr>
              <a:t>输入标题</a:t>
            </a:r>
          </a:p>
        </p:txBody>
      </p:sp>
      <p:sp>
        <p:nvSpPr>
          <p:cNvPr id="57" name="矩形 56"/>
          <p:cNvSpPr/>
          <p:nvPr/>
        </p:nvSpPr>
        <p:spPr>
          <a:xfrm>
            <a:off x="3624579" y="7478509"/>
            <a:ext cx="2031325" cy="646331"/>
          </a:xfrm>
          <a:prstGeom prst="rect">
            <a:avLst/>
          </a:prstGeom>
        </p:spPr>
        <p:txBody>
          <a:bodyPr wrap="none">
            <a:spAutoFit/>
          </a:bodyPr>
          <a:lstStyle/>
          <a:p>
            <a:r>
              <a:rPr lang="zh-CN" altLang="en-US" sz="3600" dirty="0">
                <a:solidFill>
                  <a:prstClr val="white"/>
                </a:solidFill>
                <a:latin typeface="+mn-ea"/>
              </a:rPr>
              <a:t>输入标题</a:t>
            </a:r>
          </a:p>
        </p:txBody>
      </p:sp>
    </p:spTree>
  </p:cSld>
  <p:clrMapOvr>
    <a:masterClrMapping/>
  </p:clrMapOvr>
  <p:transition spd="med" advClick="0" advTm="1000">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文本框 164"/>
          <p:cNvSpPr txBox="1"/>
          <p:nvPr/>
        </p:nvSpPr>
        <p:spPr>
          <a:xfrm>
            <a:off x="7543813" y="4581377"/>
            <a:ext cx="1987110" cy="769441"/>
          </a:xfrm>
          <a:prstGeom prst="rect">
            <a:avLst/>
          </a:prstGeom>
          <a:noFill/>
        </p:spPr>
        <p:txBody>
          <a:bodyPr wrap="square" rtlCol="0">
            <a:spAutoFit/>
          </a:bodyPr>
          <a:lstStyle/>
          <a:p>
            <a:r>
              <a:rPr lang="en-US" altLang="zh-CN" sz="4400" b="1" dirty="0">
                <a:solidFill>
                  <a:schemeClr val="bg1"/>
                </a:solidFill>
                <a:latin typeface="+mn-ea"/>
              </a:rPr>
              <a:t>01</a:t>
            </a:r>
            <a:endParaRPr lang="zh-CN" altLang="en-US" sz="4400" b="1" dirty="0">
              <a:solidFill>
                <a:schemeClr val="bg1"/>
              </a:solidFill>
              <a:latin typeface="+mn-ea"/>
            </a:endParaRPr>
          </a:p>
        </p:txBody>
      </p:sp>
      <p:sp>
        <p:nvSpPr>
          <p:cNvPr id="166" name="文本框 165"/>
          <p:cNvSpPr txBox="1"/>
          <p:nvPr/>
        </p:nvSpPr>
        <p:spPr>
          <a:xfrm>
            <a:off x="9330849" y="3425159"/>
            <a:ext cx="1987110" cy="769441"/>
          </a:xfrm>
          <a:prstGeom prst="rect">
            <a:avLst/>
          </a:prstGeom>
          <a:noFill/>
        </p:spPr>
        <p:txBody>
          <a:bodyPr wrap="square" rtlCol="0">
            <a:spAutoFit/>
          </a:bodyPr>
          <a:lstStyle/>
          <a:p>
            <a:r>
              <a:rPr lang="en-US" altLang="zh-CN" sz="4400" b="1" dirty="0">
                <a:solidFill>
                  <a:schemeClr val="bg1"/>
                </a:solidFill>
                <a:latin typeface="+mn-ea"/>
              </a:rPr>
              <a:t>02</a:t>
            </a:r>
            <a:endParaRPr lang="zh-CN" altLang="en-US" sz="4400" b="1" dirty="0">
              <a:solidFill>
                <a:schemeClr val="bg1"/>
              </a:solidFill>
              <a:latin typeface="+mn-ea"/>
            </a:endParaRPr>
          </a:p>
        </p:txBody>
      </p:sp>
      <p:sp>
        <p:nvSpPr>
          <p:cNvPr id="167" name="文本框 166"/>
          <p:cNvSpPr txBox="1"/>
          <p:nvPr/>
        </p:nvSpPr>
        <p:spPr>
          <a:xfrm>
            <a:off x="10933849" y="4717305"/>
            <a:ext cx="1987110" cy="769441"/>
          </a:xfrm>
          <a:prstGeom prst="rect">
            <a:avLst/>
          </a:prstGeom>
          <a:noFill/>
        </p:spPr>
        <p:txBody>
          <a:bodyPr wrap="square" rtlCol="0">
            <a:spAutoFit/>
          </a:bodyPr>
          <a:lstStyle/>
          <a:p>
            <a:r>
              <a:rPr lang="en-US" altLang="zh-CN" sz="4400" b="1" dirty="0">
                <a:solidFill>
                  <a:schemeClr val="bg1"/>
                </a:solidFill>
                <a:latin typeface="+mn-ea"/>
              </a:rPr>
              <a:t>03</a:t>
            </a:r>
            <a:endParaRPr lang="zh-CN" altLang="en-US" sz="4400" b="1" dirty="0">
              <a:solidFill>
                <a:schemeClr val="bg1"/>
              </a:solidFill>
              <a:latin typeface="+mn-ea"/>
            </a:endParaRPr>
          </a:p>
        </p:txBody>
      </p:sp>
      <p:sp>
        <p:nvSpPr>
          <p:cNvPr id="168" name="文本框 167"/>
          <p:cNvSpPr txBox="1"/>
          <p:nvPr/>
        </p:nvSpPr>
        <p:spPr>
          <a:xfrm>
            <a:off x="9254690" y="6545715"/>
            <a:ext cx="1987110" cy="769441"/>
          </a:xfrm>
          <a:prstGeom prst="rect">
            <a:avLst/>
          </a:prstGeom>
          <a:noFill/>
        </p:spPr>
        <p:txBody>
          <a:bodyPr wrap="square" rtlCol="0">
            <a:spAutoFit/>
          </a:bodyPr>
          <a:lstStyle/>
          <a:p>
            <a:pPr algn="r"/>
            <a:r>
              <a:rPr lang="en-US" altLang="zh-CN" sz="4400" b="1" dirty="0">
                <a:solidFill>
                  <a:schemeClr val="bg1"/>
                </a:solidFill>
                <a:latin typeface="+mn-ea"/>
              </a:rPr>
              <a:t>04</a:t>
            </a:r>
            <a:endParaRPr lang="zh-CN" altLang="en-US" sz="4400" b="1" dirty="0">
              <a:solidFill>
                <a:schemeClr val="bg1"/>
              </a:solidFill>
              <a:latin typeface="+mn-ea"/>
            </a:endParaRPr>
          </a:p>
        </p:txBody>
      </p:sp>
      <p:sp>
        <p:nvSpPr>
          <p:cNvPr id="169" name="文本框 168"/>
          <p:cNvSpPr txBox="1"/>
          <p:nvPr/>
        </p:nvSpPr>
        <p:spPr>
          <a:xfrm>
            <a:off x="6899475" y="6616224"/>
            <a:ext cx="1987110" cy="769441"/>
          </a:xfrm>
          <a:prstGeom prst="rect">
            <a:avLst/>
          </a:prstGeom>
          <a:noFill/>
        </p:spPr>
        <p:txBody>
          <a:bodyPr wrap="square" rtlCol="0">
            <a:spAutoFit/>
          </a:bodyPr>
          <a:lstStyle/>
          <a:p>
            <a:pPr algn="r"/>
            <a:r>
              <a:rPr lang="en-US" altLang="zh-CN" sz="4400" b="1" dirty="0">
                <a:solidFill>
                  <a:schemeClr val="bg1"/>
                </a:solidFill>
                <a:latin typeface="+mn-ea"/>
              </a:rPr>
              <a:t>05</a:t>
            </a:r>
            <a:endParaRPr lang="zh-CN" altLang="en-US" sz="4400" b="1" dirty="0">
              <a:solidFill>
                <a:schemeClr val="bg1"/>
              </a:solidFill>
              <a:latin typeface="+mn-ea"/>
            </a:endParaRPr>
          </a:p>
        </p:txBody>
      </p:sp>
      <p:sp>
        <p:nvSpPr>
          <p:cNvPr id="172" name="矩形 171"/>
          <p:cNvSpPr/>
          <p:nvPr/>
        </p:nvSpPr>
        <p:spPr>
          <a:xfrm>
            <a:off x="11937753" y="4681960"/>
            <a:ext cx="3905894" cy="692498"/>
          </a:xfrm>
          <a:prstGeom prst="rect">
            <a:avLst/>
          </a:prstGeom>
          <a:noFill/>
        </p:spPr>
        <p:txBody>
          <a:bodyPr wrap="square">
            <a:spAutoFit/>
          </a:bodyPr>
          <a:lstStyle/>
          <a:p>
            <a:pPr>
              <a:lnSpc>
                <a:spcPct val="130000"/>
              </a:lnSpc>
            </a:pPr>
            <a:r>
              <a:rPr lang="zh-CN" altLang="en-US" sz="3000" b="1" dirty="0">
                <a:solidFill>
                  <a:schemeClr val="bg1"/>
                </a:solidFill>
                <a:latin typeface="+mn-ea"/>
              </a:rPr>
              <a:t>添加标题</a:t>
            </a:r>
          </a:p>
        </p:txBody>
      </p:sp>
      <p:sp>
        <p:nvSpPr>
          <p:cNvPr id="174" name="矩形 173"/>
          <p:cNvSpPr/>
          <p:nvPr/>
        </p:nvSpPr>
        <p:spPr>
          <a:xfrm>
            <a:off x="10443961" y="7196666"/>
            <a:ext cx="3905894" cy="692498"/>
          </a:xfrm>
          <a:prstGeom prst="rect">
            <a:avLst/>
          </a:prstGeom>
          <a:noFill/>
        </p:spPr>
        <p:txBody>
          <a:bodyPr wrap="square">
            <a:spAutoFit/>
          </a:bodyPr>
          <a:lstStyle/>
          <a:p>
            <a:pPr>
              <a:lnSpc>
                <a:spcPct val="130000"/>
              </a:lnSpc>
            </a:pPr>
            <a:r>
              <a:rPr lang="zh-CN" altLang="en-US" sz="3000" b="1" dirty="0">
                <a:solidFill>
                  <a:schemeClr val="bg1"/>
                </a:solidFill>
                <a:latin typeface="+mn-ea"/>
              </a:rPr>
              <a:t>添加标题</a:t>
            </a:r>
          </a:p>
        </p:txBody>
      </p:sp>
      <p:sp>
        <p:nvSpPr>
          <p:cNvPr id="176" name="矩形 175"/>
          <p:cNvSpPr/>
          <p:nvPr/>
        </p:nvSpPr>
        <p:spPr>
          <a:xfrm>
            <a:off x="2893410" y="6805461"/>
            <a:ext cx="3905894" cy="692498"/>
          </a:xfrm>
          <a:prstGeom prst="rect">
            <a:avLst/>
          </a:prstGeom>
          <a:noFill/>
        </p:spPr>
        <p:txBody>
          <a:bodyPr wrap="square">
            <a:spAutoFit/>
          </a:bodyPr>
          <a:lstStyle/>
          <a:p>
            <a:pPr algn="r">
              <a:lnSpc>
                <a:spcPct val="130000"/>
              </a:lnSpc>
            </a:pPr>
            <a:r>
              <a:rPr lang="zh-CN" altLang="en-US" sz="3000" b="1" dirty="0">
                <a:solidFill>
                  <a:schemeClr val="bg1"/>
                </a:solidFill>
                <a:latin typeface="+mn-ea"/>
              </a:rPr>
              <a:t>添加标题</a:t>
            </a:r>
          </a:p>
        </p:txBody>
      </p:sp>
      <p:sp>
        <p:nvSpPr>
          <p:cNvPr id="178" name="矩形 177"/>
          <p:cNvSpPr/>
          <p:nvPr/>
        </p:nvSpPr>
        <p:spPr>
          <a:xfrm>
            <a:off x="2893410" y="3318159"/>
            <a:ext cx="3905894" cy="692498"/>
          </a:xfrm>
          <a:prstGeom prst="rect">
            <a:avLst/>
          </a:prstGeom>
          <a:noFill/>
        </p:spPr>
        <p:txBody>
          <a:bodyPr wrap="square">
            <a:spAutoFit/>
          </a:bodyPr>
          <a:lstStyle/>
          <a:p>
            <a:pPr algn="r">
              <a:lnSpc>
                <a:spcPct val="130000"/>
              </a:lnSpc>
            </a:pPr>
            <a:r>
              <a:rPr lang="zh-CN" altLang="en-US" sz="3000" b="1" dirty="0">
                <a:solidFill>
                  <a:schemeClr val="bg1"/>
                </a:solidFill>
                <a:latin typeface="+mn-ea"/>
              </a:rPr>
              <a:t>添加标题</a:t>
            </a:r>
          </a:p>
        </p:txBody>
      </p:sp>
      <p:grpSp>
        <p:nvGrpSpPr>
          <p:cNvPr id="7" name="组合 6"/>
          <p:cNvGrpSpPr/>
          <p:nvPr/>
        </p:nvGrpSpPr>
        <p:grpSpPr>
          <a:xfrm>
            <a:off x="8337294" y="4169609"/>
            <a:ext cx="2598544" cy="2470428"/>
            <a:chOff x="6772497" y="3060146"/>
            <a:chExt cx="4800696" cy="4564007"/>
          </a:xfrm>
        </p:grpSpPr>
        <p:sp>
          <p:nvSpPr>
            <p:cNvPr id="159" name="任意多边形 158"/>
            <p:cNvSpPr/>
            <p:nvPr/>
          </p:nvSpPr>
          <p:spPr bwMode="auto">
            <a:xfrm>
              <a:off x="7693787" y="6862160"/>
              <a:ext cx="2970686" cy="761703"/>
            </a:xfrm>
            <a:custGeom>
              <a:avLst/>
              <a:gdLst>
                <a:gd name="connsiteX0" fmla="*/ 416379 w 2282049"/>
                <a:gd name="connsiteY0" fmla="*/ 0 h 585132"/>
                <a:gd name="connsiteX1" fmla="*/ 424202 w 2282049"/>
                <a:gd name="connsiteY1" fmla="*/ 24110 h 585132"/>
                <a:gd name="connsiteX2" fmla="*/ 1848198 w 2282049"/>
                <a:gd name="connsiteY2" fmla="*/ 24110 h 585132"/>
                <a:gd name="connsiteX3" fmla="*/ 1853226 w 2282049"/>
                <a:gd name="connsiteY3" fmla="*/ 8614 h 585132"/>
                <a:gd name="connsiteX4" fmla="*/ 2282049 w 2282049"/>
                <a:gd name="connsiteY4" fmla="*/ 585132 h 585132"/>
                <a:gd name="connsiteX5" fmla="*/ 0 w 2282049"/>
                <a:gd name="connsiteY5" fmla="*/ 585132 h 58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2049" h="585132">
                  <a:moveTo>
                    <a:pt x="416379" y="0"/>
                  </a:moveTo>
                  <a:lnTo>
                    <a:pt x="424202" y="24110"/>
                  </a:lnTo>
                  <a:lnTo>
                    <a:pt x="1848198" y="24110"/>
                  </a:lnTo>
                  <a:lnTo>
                    <a:pt x="1853226" y="8614"/>
                  </a:lnTo>
                  <a:lnTo>
                    <a:pt x="2282049" y="585132"/>
                  </a:lnTo>
                  <a:lnTo>
                    <a:pt x="0" y="585132"/>
                  </a:lnTo>
                  <a:close/>
                </a:path>
              </a:pathLst>
            </a:custGeom>
            <a:solidFill>
              <a:schemeClr val="accent1">
                <a:alpha val="2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noAutofit/>
            </a:bodyPr>
            <a:lstStyle/>
            <a:p>
              <a:endParaRPr lang="zh-CN" altLang="en-US" sz="4050" dirty="0">
                <a:latin typeface="+mn-ea"/>
              </a:endParaRPr>
            </a:p>
          </p:txBody>
        </p:sp>
        <p:sp>
          <p:nvSpPr>
            <p:cNvPr id="161" name="任意多边形 160"/>
            <p:cNvSpPr/>
            <p:nvPr/>
          </p:nvSpPr>
          <p:spPr bwMode="auto">
            <a:xfrm>
              <a:off x="6781869" y="4813339"/>
              <a:ext cx="1465617" cy="2810814"/>
            </a:xfrm>
            <a:custGeom>
              <a:avLst/>
              <a:gdLst>
                <a:gd name="connsiteX0" fmla="*/ 0 w 1125871"/>
                <a:gd name="connsiteY0" fmla="*/ 0 h 2159238"/>
                <a:gd name="connsiteX1" fmla="*/ 690629 w 1125871"/>
                <a:gd name="connsiteY1" fmla="*/ 237484 h 2159238"/>
                <a:gd name="connsiteX2" fmla="*/ 684687 w 1125871"/>
                <a:gd name="connsiteY2" fmla="*/ 241807 h 2159238"/>
                <a:gd name="connsiteX3" fmla="*/ 1124727 w 1125871"/>
                <a:gd name="connsiteY3" fmla="*/ 1597993 h 2159238"/>
                <a:gd name="connsiteX4" fmla="*/ 1125871 w 1125871"/>
                <a:gd name="connsiteY4" fmla="*/ 1597993 h 2159238"/>
                <a:gd name="connsiteX5" fmla="*/ 704711 w 1125871"/>
                <a:gd name="connsiteY5" fmla="*/ 2159238 h 215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5871" h="2159238">
                  <a:moveTo>
                    <a:pt x="0" y="0"/>
                  </a:moveTo>
                  <a:lnTo>
                    <a:pt x="690629" y="237484"/>
                  </a:lnTo>
                  <a:lnTo>
                    <a:pt x="684687" y="241807"/>
                  </a:lnTo>
                  <a:lnTo>
                    <a:pt x="1124727" y="1597993"/>
                  </a:lnTo>
                  <a:lnTo>
                    <a:pt x="1125871" y="1597993"/>
                  </a:lnTo>
                  <a:lnTo>
                    <a:pt x="704711" y="2159238"/>
                  </a:lnTo>
                  <a:close/>
                </a:path>
              </a:pathLst>
            </a:custGeom>
            <a:solidFill>
              <a:schemeClr val="bg1">
                <a:alpha val="1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noAutofit/>
            </a:bodyPr>
            <a:lstStyle/>
            <a:p>
              <a:endParaRPr lang="zh-CN" altLang="en-US" sz="4050" dirty="0">
                <a:latin typeface="+mn-ea"/>
              </a:endParaRPr>
            </a:p>
          </p:txBody>
        </p:sp>
        <p:sp>
          <p:nvSpPr>
            <p:cNvPr id="153" name="任意多边形 152"/>
            <p:cNvSpPr/>
            <p:nvPr/>
          </p:nvSpPr>
          <p:spPr bwMode="auto">
            <a:xfrm>
              <a:off x="6772497" y="3069338"/>
              <a:ext cx="2399829" cy="2053977"/>
            </a:xfrm>
            <a:custGeom>
              <a:avLst/>
              <a:gdLst>
                <a:gd name="connsiteX0" fmla="*/ 1842834 w 1843523"/>
                <a:gd name="connsiteY0" fmla="*/ 0 h 1577843"/>
                <a:gd name="connsiteX1" fmla="*/ 1842834 w 1843523"/>
                <a:gd name="connsiteY1" fmla="*/ 735457 h 1577843"/>
                <a:gd name="connsiteX2" fmla="*/ 1842834 w 1843523"/>
                <a:gd name="connsiteY2" fmla="*/ 744152 h 1577843"/>
                <a:gd name="connsiteX3" fmla="*/ 696954 w 1843523"/>
                <a:gd name="connsiteY3" fmla="*/ 1577843 h 1577843"/>
                <a:gd name="connsiteX4" fmla="*/ 0 w 1843523"/>
                <a:gd name="connsiteY4" fmla="*/ 1335406 h 1577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3523" h="1577843">
                  <a:moveTo>
                    <a:pt x="1842834" y="0"/>
                  </a:moveTo>
                  <a:cubicBezTo>
                    <a:pt x="1844028" y="245122"/>
                    <a:pt x="1843431" y="490290"/>
                    <a:pt x="1842834" y="735457"/>
                  </a:cubicBezTo>
                  <a:lnTo>
                    <a:pt x="1842834" y="744152"/>
                  </a:lnTo>
                  <a:lnTo>
                    <a:pt x="696954" y="1577843"/>
                  </a:lnTo>
                  <a:lnTo>
                    <a:pt x="0" y="1335406"/>
                  </a:lnTo>
                  <a:close/>
                </a:path>
              </a:pathLst>
            </a:custGeom>
            <a:solidFill>
              <a:schemeClr val="accent1">
                <a:alpha val="8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noAutofit/>
            </a:bodyPr>
            <a:lstStyle/>
            <a:p>
              <a:endParaRPr lang="zh-CN" altLang="en-US" sz="4050" dirty="0">
                <a:latin typeface="+mn-ea"/>
              </a:endParaRPr>
            </a:p>
          </p:txBody>
        </p:sp>
        <p:sp>
          <p:nvSpPr>
            <p:cNvPr id="155" name="任意多边形 154"/>
            <p:cNvSpPr/>
            <p:nvPr/>
          </p:nvSpPr>
          <p:spPr bwMode="auto">
            <a:xfrm>
              <a:off x="9173562" y="3060146"/>
              <a:ext cx="2399631" cy="2069415"/>
            </a:xfrm>
            <a:custGeom>
              <a:avLst/>
              <a:gdLst>
                <a:gd name="connsiteX0" fmla="*/ 0 w 1843371"/>
                <a:gd name="connsiteY0" fmla="*/ 0 h 1589703"/>
                <a:gd name="connsiteX1" fmla="*/ 934221 w 1843371"/>
                <a:gd name="connsiteY1" fmla="*/ 678740 h 1589703"/>
                <a:gd name="connsiteX2" fmla="*/ 1843371 w 1843371"/>
                <a:gd name="connsiteY2" fmla="*/ 1345706 h 1589703"/>
                <a:gd name="connsiteX3" fmla="*/ 1151127 w 1843371"/>
                <a:gd name="connsiteY3" fmla="*/ 1589703 h 1589703"/>
                <a:gd name="connsiteX4" fmla="*/ 1151487 w 1843371"/>
                <a:gd name="connsiteY4" fmla="*/ 1588592 h 1589703"/>
                <a:gd name="connsiteX5" fmla="*/ 0 w 1843371"/>
                <a:gd name="connsiteY5" fmla="*/ 750823 h 1589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3371" h="1589703">
                  <a:moveTo>
                    <a:pt x="0" y="0"/>
                  </a:moveTo>
                  <a:lnTo>
                    <a:pt x="934221" y="678740"/>
                  </a:lnTo>
                  <a:lnTo>
                    <a:pt x="1843371" y="1345706"/>
                  </a:lnTo>
                  <a:lnTo>
                    <a:pt x="1151127" y="1589703"/>
                  </a:lnTo>
                  <a:lnTo>
                    <a:pt x="1151487" y="1588592"/>
                  </a:lnTo>
                  <a:lnTo>
                    <a:pt x="0" y="750823"/>
                  </a:lnTo>
                  <a:close/>
                </a:path>
              </a:pathLst>
            </a:custGeom>
            <a:solidFill>
              <a:schemeClr val="accent1">
                <a:alpha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noAutofit/>
            </a:bodyPr>
            <a:lstStyle/>
            <a:p>
              <a:endParaRPr lang="zh-CN" altLang="en-US" sz="4050" dirty="0">
                <a:latin typeface="+mn-ea"/>
              </a:endParaRPr>
            </a:p>
          </p:txBody>
        </p:sp>
        <p:sp>
          <p:nvSpPr>
            <p:cNvPr id="157" name="任意多边形 156"/>
            <p:cNvSpPr/>
            <p:nvPr/>
          </p:nvSpPr>
          <p:spPr bwMode="auto">
            <a:xfrm>
              <a:off x="10102154" y="4808804"/>
              <a:ext cx="1467365" cy="2815056"/>
            </a:xfrm>
            <a:custGeom>
              <a:avLst/>
              <a:gdLst>
                <a:gd name="connsiteX0" fmla="*/ 1127214 w 1127214"/>
                <a:gd name="connsiteY0" fmla="*/ 0 h 2162497"/>
                <a:gd name="connsiteX1" fmla="*/ 424859 w 1127214"/>
                <a:gd name="connsiteY1" fmla="*/ 2162497 h 2162497"/>
                <a:gd name="connsiteX2" fmla="*/ 0 w 1127214"/>
                <a:gd name="connsiteY2" fmla="*/ 1595671 h 2162497"/>
                <a:gd name="connsiteX3" fmla="*/ 438156 w 1127214"/>
                <a:gd name="connsiteY3" fmla="*/ 245290 h 2162497"/>
                <a:gd name="connsiteX4" fmla="*/ 436181 w 1127214"/>
                <a:gd name="connsiteY4" fmla="*/ 243853 h 216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214" h="2162497">
                  <a:moveTo>
                    <a:pt x="1127214" y="0"/>
                  </a:moveTo>
                  <a:lnTo>
                    <a:pt x="424859" y="2162497"/>
                  </a:lnTo>
                  <a:lnTo>
                    <a:pt x="0" y="1595671"/>
                  </a:lnTo>
                  <a:lnTo>
                    <a:pt x="438156" y="245290"/>
                  </a:lnTo>
                  <a:lnTo>
                    <a:pt x="436181" y="243853"/>
                  </a:lnTo>
                  <a:close/>
                </a:path>
              </a:pathLst>
            </a:custGeom>
            <a:solidFill>
              <a:schemeClr val="bg1">
                <a:alpha val="50000"/>
              </a:schemeClr>
            </a:solidFill>
            <a:ln>
              <a:noFill/>
            </a:ln>
          </p:spPr>
          <p:txBody>
            <a:bodyPr vert="horz" wrap="square" lIns="137160" tIns="68580" rIns="137160" bIns="68580" numCol="1" anchor="t" anchorCtr="0" compatLnSpc="1">
              <a:noAutofit/>
            </a:bodyPr>
            <a:lstStyle/>
            <a:p>
              <a:endParaRPr lang="zh-CN" altLang="en-US" sz="4050" dirty="0">
                <a:gradFill>
                  <a:gsLst>
                    <a:gs pos="100000">
                      <a:srgbClr val="323122"/>
                    </a:gs>
                    <a:gs pos="0">
                      <a:srgbClr val="826E4E"/>
                    </a:gs>
                  </a:gsLst>
                  <a:path path="circle">
                    <a:fillToRect l="50000" t="50000" r="50000" b="50000"/>
                  </a:path>
                </a:gradFill>
                <a:latin typeface="+mn-ea"/>
              </a:endParaRPr>
            </a:p>
          </p:txBody>
        </p:sp>
        <p:sp>
          <p:nvSpPr>
            <p:cNvPr id="180" name="椭圆 179"/>
            <p:cNvSpPr/>
            <p:nvPr/>
          </p:nvSpPr>
          <p:spPr>
            <a:xfrm>
              <a:off x="8889350" y="3796915"/>
              <a:ext cx="540000" cy="54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mn-ea"/>
              </a:endParaRPr>
            </a:p>
          </p:txBody>
        </p:sp>
        <p:sp>
          <p:nvSpPr>
            <p:cNvPr id="181" name="椭圆 180"/>
            <p:cNvSpPr/>
            <p:nvPr/>
          </p:nvSpPr>
          <p:spPr>
            <a:xfrm>
              <a:off x="7901892" y="6611491"/>
              <a:ext cx="540000" cy="54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mn-ea"/>
              </a:endParaRPr>
            </a:p>
          </p:txBody>
        </p:sp>
        <p:sp>
          <p:nvSpPr>
            <p:cNvPr id="182" name="椭圆 181"/>
            <p:cNvSpPr/>
            <p:nvPr/>
          </p:nvSpPr>
          <p:spPr>
            <a:xfrm>
              <a:off x="7459763" y="4728878"/>
              <a:ext cx="540000" cy="54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mn-ea"/>
              </a:endParaRPr>
            </a:p>
          </p:txBody>
        </p:sp>
        <p:sp>
          <p:nvSpPr>
            <p:cNvPr id="183" name="椭圆 182"/>
            <p:cNvSpPr/>
            <p:nvPr/>
          </p:nvSpPr>
          <p:spPr>
            <a:xfrm>
              <a:off x="9857526" y="6599666"/>
              <a:ext cx="540000" cy="54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mn-ea"/>
              </a:endParaRPr>
            </a:p>
          </p:txBody>
        </p:sp>
        <p:sp>
          <p:nvSpPr>
            <p:cNvPr id="184" name="椭圆 183"/>
            <p:cNvSpPr/>
            <p:nvPr/>
          </p:nvSpPr>
          <p:spPr>
            <a:xfrm>
              <a:off x="10369262" y="4889861"/>
              <a:ext cx="540000" cy="54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mn-ea"/>
              </a:endParaRPr>
            </a:p>
          </p:txBody>
        </p:sp>
        <p:cxnSp>
          <p:nvCxnSpPr>
            <p:cNvPr id="186" name="直接连接符 185"/>
            <p:cNvCxnSpPr>
              <a:stCxn id="180" idx="4"/>
              <a:endCxn id="181" idx="7"/>
            </p:cNvCxnSpPr>
            <p:nvPr/>
          </p:nvCxnSpPr>
          <p:spPr>
            <a:xfrm flipH="1">
              <a:off x="8363065" y="4336920"/>
              <a:ext cx="797243" cy="2353628"/>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a:stCxn id="180" idx="4"/>
              <a:endCxn id="183" idx="1"/>
            </p:cNvCxnSpPr>
            <p:nvPr/>
          </p:nvCxnSpPr>
          <p:spPr>
            <a:xfrm>
              <a:off x="9160307" y="4336920"/>
              <a:ext cx="776288" cy="2342198"/>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a:stCxn id="182" idx="5"/>
              <a:endCxn id="183" idx="1"/>
            </p:cNvCxnSpPr>
            <p:nvPr/>
          </p:nvCxnSpPr>
          <p:spPr>
            <a:xfrm>
              <a:off x="7920681" y="5189802"/>
              <a:ext cx="2015490" cy="1488758"/>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a:stCxn id="182" idx="5"/>
              <a:endCxn id="184" idx="2"/>
            </p:cNvCxnSpPr>
            <p:nvPr/>
          </p:nvCxnSpPr>
          <p:spPr>
            <a:xfrm flipV="1">
              <a:off x="7920681" y="5160274"/>
              <a:ext cx="2447925" cy="29528"/>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a:stCxn id="181" idx="7"/>
              <a:endCxn id="184" idx="2"/>
            </p:cNvCxnSpPr>
            <p:nvPr/>
          </p:nvCxnSpPr>
          <p:spPr>
            <a:xfrm flipV="1">
              <a:off x="8362812" y="5160857"/>
              <a:ext cx="2005965" cy="1529715"/>
            </a:xfrm>
            <a:prstGeom prst="line">
              <a:avLst/>
            </a:prstGeom>
            <a:noFill/>
            <a:ln w="635">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1007305" y="947449"/>
            <a:ext cx="6535202" cy="804983"/>
            <a:chOff x="1007305" y="947449"/>
            <a:chExt cx="6535202" cy="804983"/>
          </a:xfrm>
        </p:grpSpPr>
        <p:sp>
          <p:nvSpPr>
            <p:cNvPr id="39" name="文本框 38"/>
            <p:cNvSpPr txBox="1"/>
            <p:nvPr/>
          </p:nvSpPr>
          <p:spPr>
            <a:xfrm>
              <a:off x="1007305" y="947449"/>
              <a:ext cx="6535202" cy="646331"/>
            </a:xfrm>
            <a:prstGeom prst="rect">
              <a:avLst/>
            </a:prstGeom>
            <a:noFill/>
          </p:spPr>
          <p:txBody>
            <a:bodyPr wrap="square" rtlCol="0">
              <a:spAutoFit/>
            </a:bodyPr>
            <a:lstStyle/>
            <a:p>
              <a:r>
                <a:rPr lang="zh-CN" altLang="en-US" sz="3600" dirty="0">
                  <a:solidFill>
                    <a:prstClr val="white"/>
                  </a:solidFill>
                  <a:latin typeface="+mn-ea"/>
                </a:rPr>
                <a:t>在此输入标题</a:t>
              </a:r>
            </a:p>
          </p:txBody>
        </p:sp>
        <p:cxnSp>
          <p:nvCxnSpPr>
            <p:cNvPr id="40" name="直线连接符 5"/>
            <p:cNvCxnSpPr/>
            <p:nvPr/>
          </p:nvCxnSpPr>
          <p:spPr>
            <a:xfrm>
              <a:off x="1007305" y="1752432"/>
              <a:ext cx="3742116" cy="0"/>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170" name="矩形 169"/>
          <p:cNvSpPr/>
          <p:nvPr/>
        </p:nvSpPr>
        <p:spPr>
          <a:xfrm>
            <a:off x="10324404" y="2435789"/>
            <a:ext cx="3905894" cy="692498"/>
          </a:xfrm>
          <a:prstGeom prst="rect">
            <a:avLst/>
          </a:prstGeom>
          <a:noFill/>
        </p:spPr>
        <p:txBody>
          <a:bodyPr wrap="square">
            <a:spAutoFit/>
          </a:bodyPr>
          <a:lstStyle/>
          <a:p>
            <a:pPr>
              <a:lnSpc>
                <a:spcPct val="130000"/>
              </a:lnSpc>
            </a:pPr>
            <a:r>
              <a:rPr lang="zh-CN" altLang="en-US" sz="3000" b="1" dirty="0">
                <a:solidFill>
                  <a:schemeClr val="bg1"/>
                </a:solidFill>
                <a:latin typeface="+mn-ea"/>
              </a:rPr>
              <a:t>添加标题</a:t>
            </a:r>
          </a:p>
        </p:txBody>
      </p:sp>
      <p:sp>
        <p:nvSpPr>
          <p:cNvPr id="42" name="矩形 41">
            <a:extLst>
              <a:ext uri="{FF2B5EF4-FFF2-40B4-BE49-F238E27FC236}">
                <a16:creationId xmlns:a16="http://schemas.microsoft.com/office/drawing/2014/main" id="{0F0578E1-7D46-4855-A9AE-4943FB55984B}"/>
              </a:ext>
            </a:extLst>
          </p:cNvPr>
          <p:cNvSpPr/>
          <p:nvPr/>
        </p:nvSpPr>
        <p:spPr>
          <a:xfrm>
            <a:off x="10371704" y="3012765"/>
            <a:ext cx="5145759" cy="1200329"/>
          </a:xfrm>
          <a:prstGeom prst="rect">
            <a:avLst/>
          </a:prstGeom>
        </p:spPr>
        <p:txBody>
          <a:bodyPr wrap="square">
            <a:spAutoFit/>
          </a:bodyPr>
          <a:lstStyle/>
          <a:p>
            <a:pPr>
              <a:lnSpc>
                <a:spcPct val="150000"/>
              </a:lnSpc>
            </a:pPr>
            <a:r>
              <a:rPr lang="zh-CN" altLang="en-US" sz="2400" dirty="0">
                <a:solidFill>
                  <a:schemeClr val="bg1"/>
                </a:solidFill>
                <a:latin typeface="+mn-ea"/>
              </a:rPr>
              <a:t>在这里输入你需要的文本内容在这里输入你需要的文本</a:t>
            </a:r>
            <a:r>
              <a:rPr lang="zh-CN" altLang="en-US" sz="2400" dirty="0" smtClean="0">
                <a:solidFill>
                  <a:schemeClr val="bg1"/>
                </a:solidFill>
                <a:latin typeface="+mn-ea"/>
              </a:rPr>
              <a:t>内容。</a:t>
            </a:r>
            <a:endParaRPr lang="zh-CN" altLang="en-US" sz="2400" dirty="0">
              <a:solidFill>
                <a:schemeClr val="bg1"/>
              </a:solidFill>
              <a:latin typeface="+mn-ea"/>
            </a:endParaRPr>
          </a:p>
        </p:txBody>
      </p:sp>
      <p:sp>
        <p:nvSpPr>
          <p:cNvPr id="44" name="矩形 43">
            <a:extLst>
              <a:ext uri="{FF2B5EF4-FFF2-40B4-BE49-F238E27FC236}">
                <a16:creationId xmlns:a16="http://schemas.microsoft.com/office/drawing/2014/main" id="{0F0578E1-7D46-4855-A9AE-4943FB55984B}"/>
              </a:ext>
            </a:extLst>
          </p:cNvPr>
          <p:cNvSpPr/>
          <p:nvPr/>
        </p:nvSpPr>
        <p:spPr>
          <a:xfrm>
            <a:off x="11937753" y="5331444"/>
            <a:ext cx="5145759" cy="1200329"/>
          </a:xfrm>
          <a:prstGeom prst="rect">
            <a:avLst/>
          </a:prstGeom>
        </p:spPr>
        <p:txBody>
          <a:bodyPr wrap="square">
            <a:spAutoFit/>
          </a:bodyPr>
          <a:lstStyle/>
          <a:p>
            <a:pPr>
              <a:lnSpc>
                <a:spcPct val="150000"/>
              </a:lnSpc>
            </a:pPr>
            <a:r>
              <a:rPr lang="zh-CN" altLang="en-US" sz="2400" dirty="0">
                <a:solidFill>
                  <a:schemeClr val="bg1"/>
                </a:solidFill>
                <a:latin typeface="+mn-ea"/>
              </a:rPr>
              <a:t>在这里输入你需要的文本内容在这里输入你需要的文本</a:t>
            </a:r>
            <a:r>
              <a:rPr lang="zh-CN" altLang="en-US" sz="2400" dirty="0" smtClean="0">
                <a:solidFill>
                  <a:schemeClr val="bg1"/>
                </a:solidFill>
                <a:latin typeface="+mn-ea"/>
              </a:rPr>
              <a:t>内容。</a:t>
            </a:r>
            <a:endParaRPr lang="zh-CN" altLang="en-US" sz="2400" dirty="0">
              <a:solidFill>
                <a:schemeClr val="bg1"/>
              </a:solidFill>
              <a:latin typeface="+mn-ea"/>
            </a:endParaRPr>
          </a:p>
        </p:txBody>
      </p:sp>
      <p:sp>
        <p:nvSpPr>
          <p:cNvPr id="45" name="矩形 44">
            <a:extLst>
              <a:ext uri="{FF2B5EF4-FFF2-40B4-BE49-F238E27FC236}">
                <a16:creationId xmlns:a16="http://schemas.microsoft.com/office/drawing/2014/main" id="{0F0578E1-7D46-4855-A9AE-4943FB55984B}"/>
              </a:ext>
            </a:extLst>
          </p:cNvPr>
          <p:cNvSpPr/>
          <p:nvPr/>
        </p:nvSpPr>
        <p:spPr>
          <a:xfrm>
            <a:off x="10443961" y="7757087"/>
            <a:ext cx="5145759" cy="1200329"/>
          </a:xfrm>
          <a:prstGeom prst="rect">
            <a:avLst/>
          </a:prstGeom>
        </p:spPr>
        <p:txBody>
          <a:bodyPr wrap="square">
            <a:spAutoFit/>
          </a:bodyPr>
          <a:lstStyle/>
          <a:p>
            <a:pPr>
              <a:lnSpc>
                <a:spcPct val="150000"/>
              </a:lnSpc>
            </a:pPr>
            <a:r>
              <a:rPr lang="zh-CN" altLang="en-US" sz="2400" dirty="0">
                <a:solidFill>
                  <a:schemeClr val="bg1"/>
                </a:solidFill>
                <a:latin typeface="+mn-ea"/>
              </a:rPr>
              <a:t>在这里输入你需要的文本内容在这里输入你需要的文本</a:t>
            </a:r>
            <a:r>
              <a:rPr lang="zh-CN" altLang="en-US" sz="2400" dirty="0" smtClean="0">
                <a:solidFill>
                  <a:schemeClr val="bg1"/>
                </a:solidFill>
                <a:latin typeface="+mn-ea"/>
              </a:rPr>
              <a:t>内容。</a:t>
            </a:r>
            <a:endParaRPr lang="zh-CN" altLang="en-US" sz="2400" dirty="0">
              <a:solidFill>
                <a:schemeClr val="bg1"/>
              </a:solidFill>
              <a:latin typeface="+mn-ea"/>
            </a:endParaRPr>
          </a:p>
        </p:txBody>
      </p:sp>
      <p:sp>
        <p:nvSpPr>
          <p:cNvPr id="46" name="矩形 45">
            <a:extLst>
              <a:ext uri="{FF2B5EF4-FFF2-40B4-BE49-F238E27FC236}">
                <a16:creationId xmlns:a16="http://schemas.microsoft.com/office/drawing/2014/main" id="{0F0578E1-7D46-4855-A9AE-4943FB55984B}"/>
              </a:ext>
            </a:extLst>
          </p:cNvPr>
          <p:cNvSpPr/>
          <p:nvPr/>
        </p:nvSpPr>
        <p:spPr>
          <a:xfrm>
            <a:off x="3877296" y="7497959"/>
            <a:ext cx="5145759" cy="1200329"/>
          </a:xfrm>
          <a:prstGeom prst="rect">
            <a:avLst/>
          </a:prstGeom>
        </p:spPr>
        <p:txBody>
          <a:bodyPr wrap="square">
            <a:spAutoFit/>
          </a:bodyPr>
          <a:lstStyle/>
          <a:p>
            <a:pPr>
              <a:lnSpc>
                <a:spcPct val="150000"/>
              </a:lnSpc>
            </a:pPr>
            <a:r>
              <a:rPr lang="zh-CN" altLang="en-US" sz="2400" dirty="0">
                <a:solidFill>
                  <a:schemeClr val="bg1"/>
                </a:solidFill>
                <a:latin typeface="+mn-ea"/>
              </a:rPr>
              <a:t>在这里输入你需要的文本内容在这里输入你需要的文本</a:t>
            </a:r>
            <a:r>
              <a:rPr lang="zh-CN" altLang="en-US" sz="2400" dirty="0" smtClean="0">
                <a:solidFill>
                  <a:schemeClr val="bg1"/>
                </a:solidFill>
                <a:latin typeface="+mn-ea"/>
              </a:rPr>
              <a:t>内容。</a:t>
            </a:r>
            <a:endParaRPr lang="zh-CN" altLang="en-US" sz="2400" dirty="0">
              <a:solidFill>
                <a:schemeClr val="bg1"/>
              </a:solidFill>
              <a:latin typeface="+mn-ea"/>
            </a:endParaRPr>
          </a:p>
        </p:txBody>
      </p:sp>
      <p:sp>
        <p:nvSpPr>
          <p:cNvPr id="47" name="矩形 46">
            <a:extLst>
              <a:ext uri="{FF2B5EF4-FFF2-40B4-BE49-F238E27FC236}">
                <a16:creationId xmlns:a16="http://schemas.microsoft.com/office/drawing/2014/main" id="{0F0578E1-7D46-4855-A9AE-4943FB55984B}"/>
              </a:ext>
            </a:extLst>
          </p:cNvPr>
          <p:cNvSpPr/>
          <p:nvPr/>
        </p:nvSpPr>
        <p:spPr>
          <a:xfrm>
            <a:off x="3121603" y="3878833"/>
            <a:ext cx="5145759" cy="1200329"/>
          </a:xfrm>
          <a:prstGeom prst="rect">
            <a:avLst/>
          </a:prstGeom>
        </p:spPr>
        <p:txBody>
          <a:bodyPr wrap="square">
            <a:spAutoFit/>
          </a:bodyPr>
          <a:lstStyle/>
          <a:p>
            <a:pPr>
              <a:lnSpc>
                <a:spcPct val="150000"/>
              </a:lnSpc>
            </a:pPr>
            <a:r>
              <a:rPr lang="zh-CN" altLang="en-US" sz="2400" dirty="0">
                <a:solidFill>
                  <a:schemeClr val="bg1"/>
                </a:solidFill>
                <a:latin typeface="+mn-ea"/>
              </a:rPr>
              <a:t>在这里输入你需要的文本内容在这里输入你需要的文本</a:t>
            </a:r>
            <a:r>
              <a:rPr lang="zh-CN" altLang="en-US" sz="2400" dirty="0" smtClean="0">
                <a:solidFill>
                  <a:schemeClr val="bg1"/>
                </a:solidFill>
                <a:latin typeface="+mn-ea"/>
              </a:rPr>
              <a:t>内容。</a:t>
            </a:r>
            <a:endParaRPr lang="zh-CN" altLang="en-US" sz="2400" dirty="0">
              <a:solidFill>
                <a:schemeClr val="bg1"/>
              </a:solidFill>
              <a:latin typeface="+mn-ea"/>
            </a:endParaRPr>
          </a:p>
        </p:txBody>
      </p:sp>
    </p:spTree>
  </p:cSld>
  <p:clrMapOvr>
    <a:masterClrMapping/>
  </p:clrMapOvr>
  <p:transition spd="med" advClick="0" advTm="1000">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菱形 6"/>
          <p:cNvSpPr/>
          <p:nvPr/>
        </p:nvSpPr>
        <p:spPr>
          <a:xfrm>
            <a:off x="5092085" y="1526068"/>
            <a:ext cx="8128001" cy="8128001"/>
          </a:xfrm>
          <a:prstGeom prst="diamond">
            <a:avLst/>
          </a:prstGeom>
          <a:solidFill>
            <a:schemeClr val="bg1">
              <a:alpha val="2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2">
            <a:schemeClr val="accent1">
              <a:tint val="40000"/>
              <a:hueOff val="0"/>
              <a:satOff val="0"/>
              <a:lumOff val="0"/>
              <a:alphaOff val="0"/>
            </a:schemeClr>
          </a:effectRef>
          <a:fontRef idx="minor">
            <a:schemeClr val="dk1">
              <a:hueOff val="0"/>
              <a:satOff val="0"/>
              <a:lumOff val="0"/>
              <a:alphaOff val="0"/>
            </a:schemeClr>
          </a:fontRef>
        </p:style>
      </p:sp>
      <p:sp>
        <p:nvSpPr>
          <p:cNvPr id="18" name="矩形 17"/>
          <p:cNvSpPr/>
          <p:nvPr/>
        </p:nvSpPr>
        <p:spPr>
          <a:xfrm>
            <a:off x="2151905" y="2242116"/>
            <a:ext cx="6817532" cy="3117272"/>
          </a:xfrm>
          <a:prstGeom prst="rect">
            <a:avLst/>
          </a:prstGeom>
          <a:solidFill>
            <a:schemeClr val="accent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050" dirty="0">
              <a:latin typeface="印品黑体" panose="00000500000000000000" pitchFamily="2" charset="-122"/>
              <a:ea typeface="印品黑体" panose="00000500000000000000" pitchFamily="2" charset="-122"/>
            </a:endParaRPr>
          </a:p>
        </p:txBody>
      </p:sp>
      <p:sp>
        <p:nvSpPr>
          <p:cNvPr id="25" name="矩形 24"/>
          <p:cNvSpPr/>
          <p:nvPr/>
        </p:nvSpPr>
        <p:spPr>
          <a:xfrm>
            <a:off x="9342731" y="5685490"/>
            <a:ext cx="6817532" cy="3117272"/>
          </a:xfrm>
          <a:prstGeom prst="rect">
            <a:avLst/>
          </a:prstGeom>
          <a:solidFill>
            <a:schemeClr val="accent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050" dirty="0">
              <a:latin typeface="印品黑体" panose="00000500000000000000" pitchFamily="2" charset="-122"/>
              <a:ea typeface="印品黑体" panose="00000500000000000000" pitchFamily="2" charset="-122"/>
            </a:endParaRPr>
          </a:p>
        </p:txBody>
      </p:sp>
      <p:sp>
        <p:nvSpPr>
          <p:cNvPr id="28" name="矩形 27"/>
          <p:cNvSpPr/>
          <p:nvPr/>
        </p:nvSpPr>
        <p:spPr>
          <a:xfrm>
            <a:off x="2488643" y="2646241"/>
            <a:ext cx="3262432" cy="553998"/>
          </a:xfrm>
          <a:prstGeom prst="rect">
            <a:avLst/>
          </a:prstGeom>
        </p:spPr>
        <p:txBody>
          <a:bodyPr wrap="none">
            <a:spAutoFit/>
          </a:bodyPr>
          <a:lstStyle/>
          <a:p>
            <a:pPr defTabSz="1827939">
              <a:defRPr/>
            </a:pPr>
            <a:r>
              <a:rPr lang="zh-CN" altLang="en-US" sz="3000" b="1" kern="0" dirty="0">
                <a:solidFill>
                  <a:schemeClr val="bg1"/>
                </a:solidFill>
                <a:latin typeface="印品黑体" panose="00000500000000000000" pitchFamily="2" charset="-122"/>
                <a:ea typeface="印品黑体" panose="00000500000000000000" pitchFamily="2" charset="-122"/>
              </a:rPr>
              <a:t>点击此处添加标题</a:t>
            </a:r>
            <a:endParaRPr lang="en-US" altLang="zh-CN" sz="3000" b="1" kern="0" dirty="0">
              <a:solidFill>
                <a:schemeClr val="bg1"/>
              </a:solidFill>
              <a:latin typeface="印品黑体" panose="00000500000000000000" pitchFamily="2" charset="-122"/>
              <a:ea typeface="印品黑体" panose="00000500000000000000" pitchFamily="2" charset="-122"/>
            </a:endParaRPr>
          </a:p>
        </p:txBody>
      </p:sp>
      <p:sp>
        <p:nvSpPr>
          <p:cNvPr id="31" name="矩形 30"/>
          <p:cNvSpPr/>
          <p:nvPr/>
        </p:nvSpPr>
        <p:spPr>
          <a:xfrm>
            <a:off x="9679470" y="6089615"/>
            <a:ext cx="3262432" cy="553998"/>
          </a:xfrm>
          <a:prstGeom prst="rect">
            <a:avLst/>
          </a:prstGeom>
        </p:spPr>
        <p:txBody>
          <a:bodyPr wrap="none">
            <a:spAutoFit/>
          </a:bodyPr>
          <a:lstStyle/>
          <a:p>
            <a:pPr defTabSz="1827939">
              <a:defRPr/>
            </a:pPr>
            <a:r>
              <a:rPr lang="zh-CN" altLang="en-US" sz="3000" b="1" kern="0" dirty="0">
                <a:solidFill>
                  <a:schemeClr val="bg1"/>
                </a:solidFill>
                <a:latin typeface="印品黑体" panose="00000500000000000000" pitchFamily="2" charset="-122"/>
                <a:ea typeface="印品黑体" panose="00000500000000000000" pitchFamily="2" charset="-122"/>
              </a:rPr>
              <a:t>点击此处添加标题</a:t>
            </a:r>
            <a:endParaRPr lang="en-US" altLang="zh-CN" sz="3000" b="1" kern="0" dirty="0">
              <a:solidFill>
                <a:schemeClr val="bg1"/>
              </a:solidFill>
              <a:latin typeface="印品黑体" panose="00000500000000000000" pitchFamily="2" charset="-122"/>
              <a:ea typeface="印品黑体" panose="00000500000000000000" pitchFamily="2" charset="-122"/>
            </a:endParaRPr>
          </a:p>
        </p:txBody>
      </p:sp>
      <p:pic>
        <p:nvPicPr>
          <p:cNvPr id="34" name="图片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41917" y="2242112"/>
            <a:ext cx="6817532" cy="3117270"/>
          </a:xfrm>
          <a:prstGeom prst="rect">
            <a:avLst/>
          </a:prstGeom>
          <a:noFill/>
          <a:ln>
            <a:noFill/>
          </a:ln>
        </p:spPr>
      </p:pic>
      <p:pic>
        <p:nvPicPr>
          <p:cNvPr id="35" name="图片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51905" y="5685487"/>
            <a:ext cx="6793376" cy="3117270"/>
          </a:xfrm>
          <a:prstGeom prst="rect">
            <a:avLst/>
          </a:prstGeom>
          <a:noFill/>
          <a:ln>
            <a:noFill/>
          </a:ln>
        </p:spPr>
      </p:pic>
      <p:grpSp>
        <p:nvGrpSpPr>
          <p:cNvPr id="12" name="组合 11"/>
          <p:cNvGrpSpPr/>
          <p:nvPr/>
        </p:nvGrpSpPr>
        <p:grpSpPr>
          <a:xfrm>
            <a:off x="1007305" y="947449"/>
            <a:ext cx="6535202" cy="804983"/>
            <a:chOff x="1007305" y="947449"/>
            <a:chExt cx="6535202" cy="804983"/>
          </a:xfrm>
        </p:grpSpPr>
        <p:sp>
          <p:nvSpPr>
            <p:cNvPr id="13" name="文本框 12"/>
            <p:cNvSpPr txBox="1"/>
            <p:nvPr/>
          </p:nvSpPr>
          <p:spPr>
            <a:xfrm>
              <a:off x="1007305" y="947449"/>
              <a:ext cx="6535202" cy="646331"/>
            </a:xfrm>
            <a:prstGeom prst="rect">
              <a:avLst/>
            </a:prstGeom>
            <a:noFill/>
          </p:spPr>
          <p:txBody>
            <a:bodyPr wrap="square" rtlCol="0">
              <a:spAutoFit/>
            </a:bodyPr>
            <a:lstStyle/>
            <a:p>
              <a:r>
                <a:rPr lang="zh-CN" altLang="en-US" sz="3600" dirty="0">
                  <a:solidFill>
                    <a:prstClr val="white"/>
                  </a:solidFill>
                  <a:latin typeface="+mn-ea"/>
                </a:rPr>
                <a:t>在此输入标题</a:t>
              </a:r>
            </a:p>
          </p:txBody>
        </p:sp>
        <p:cxnSp>
          <p:nvCxnSpPr>
            <p:cNvPr id="14" name="直线连接符 5"/>
            <p:cNvCxnSpPr/>
            <p:nvPr/>
          </p:nvCxnSpPr>
          <p:spPr>
            <a:xfrm>
              <a:off x="1007305" y="1752432"/>
              <a:ext cx="3742116" cy="0"/>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15" name="矩形 14">
            <a:extLst>
              <a:ext uri="{FF2B5EF4-FFF2-40B4-BE49-F238E27FC236}">
                <a16:creationId xmlns:a16="http://schemas.microsoft.com/office/drawing/2014/main" id="{0F0578E1-7D46-4855-A9AE-4943FB55984B}"/>
              </a:ext>
            </a:extLst>
          </p:cNvPr>
          <p:cNvSpPr/>
          <p:nvPr/>
        </p:nvSpPr>
        <p:spPr>
          <a:xfrm>
            <a:off x="2488643" y="3426160"/>
            <a:ext cx="5145759" cy="1200329"/>
          </a:xfrm>
          <a:prstGeom prst="rect">
            <a:avLst/>
          </a:prstGeom>
        </p:spPr>
        <p:txBody>
          <a:bodyPr wrap="square">
            <a:spAutoFit/>
          </a:bodyPr>
          <a:lstStyle/>
          <a:p>
            <a:pPr>
              <a:lnSpc>
                <a:spcPct val="150000"/>
              </a:lnSpc>
            </a:pPr>
            <a:r>
              <a:rPr lang="zh-CN" altLang="en-US" sz="2400" dirty="0">
                <a:solidFill>
                  <a:schemeClr val="bg1"/>
                </a:solidFill>
                <a:latin typeface="+mn-ea"/>
              </a:rPr>
              <a:t>在这里输入你需要的文本内容在这里输入你需要的文本</a:t>
            </a:r>
            <a:r>
              <a:rPr lang="zh-CN" altLang="en-US" sz="2400" dirty="0" smtClean="0">
                <a:solidFill>
                  <a:schemeClr val="bg1"/>
                </a:solidFill>
                <a:latin typeface="+mn-ea"/>
              </a:rPr>
              <a:t>内容。</a:t>
            </a:r>
            <a:endParaRPr lang="zh-CN" altLang="en-US" sz="2400" dirty="0">
              <a:solidFill>
                <a:schemeClr val="bg1"/>
              </a:solidFill>
              <a:latin typeface="+mn-ea"/>
            </a:endParaRPr>
          </a:p>
        </p:txBody>
      </p:sp>
      <p:sp>
        <p:nvSpPr>
          <p:cNvPr id="16" name="矩形 15">
            <a:extLst>
              <a:ext uri="{FF2B5EF4-FFF2-40B4-BE49-F238E27FC236}">
                <a16:creationId xmlns:a16="http://schemas.microsoft.com/office/drawing/2014/main" id="{0F0578E1-7D46-4855-A9AE-4943FB55984B}"/>
              </a:ext>
            </a:extLst>
          </p:cNvPr>
          <p:cNvSpPr/>
          <p:nvPr/>
        </p:nvSpPr>
        <p:spPr>
          <a:xfrm>
            <a:off x="9679470" y="6906561"/>
            <a:ext cx="5145759" cy="1200329"/>
          </a:xfrm>
          <a:prstGeom prst="rect">
            <a:avLst/>
          </a:prstGeom>
        </p:spPr>
        <p:txBody>
          <a:bodyPr wrap="square">
            <a:spAutoFit/>
          </a:bodyPr>
          <a:lstStyle/>
          <a:p>
            <a:pPr>
              <a:lnSpc>
                <a:spcPct val="150000"/>
              </a:lnSpc>
            </a:pPr>
            <a:r>
              <a:rPr lang="zh-CN" altLang="en-US" sz="2400" dirty="0">
                <a:solidFill>
                  <a:schemeClr val="bg1"/>
                </a:solidFill>
                <a:latin typeface="+mn-ea"/>
              </a:rPr>
              <a:t>在这里输入你需要的文本内容在这里输入你需要的文本</a:t>
            </a:r>
            <a:r>
              <a:rPr lang="zh-CN" altLang="en-US" sz="2400" dirty="0" smtClean="0">
                <a:solidFill>
                  <a:schemeClr val="bg1"/>
                </a:solidFill>
                <a:latin typeface="+mn-ea"/>
              </a:rPr>
              <a:t>内容。</a:t>
            </a:r>
            <a:endParaRPr lang="zh-CN" altLang="en-US" sz="2400" dirty="0">
              <a:solidFill>
                <a:schemeClr val="bg1"/>
              </a:solidFill>
              <a:latin typeface="+mn-ea"/>
            </a:endParaRPr>
          </a:p>
        </p:txBody>
      </p:sp>
    </p:spTree>
  </p:cSld>
  <p:clrMapOvr>
    <a:masterClrMapping/>
  </p:clrMapOvr>
  <p:transition spd="med" advClick="0" advTm="1000">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组合 77"/>
          <p:cNvGrpSpPr/>
          <p:nvPr/>
        </p:nvGrpSpPr>
        <p:grpSpPr>
          <a:xfrm>
            <a:off x="8085596" y="2597317"/>
            <a:ext cx="2759100" cy="1909377"/>
            <a:chOff x="5456437" y="1541462"/>
            <a:chExt cx="1839400" cy="1272918"/>
          </a:xfrm>
        </p:grpSpPr>
        <p:grpSp>
          <p:nvGrpSpPr>
            <p:cNvPr id="79" name="组合 78"/>
            <p:cNvGrpSpPr/>
            <p:nvPr/>
          </p:nvGrpSpPr>
          <p:grpSpPr>
            <a:xfrm>
              <a:off x="5456437" y="1541462"/>
              <a:ext cx="1839400" cy="1272918"/>
              <a:chOff x="5456437" y="1541462"/>
              <a:chExt cx="1839400" cy="1272918"/>
            </a:xfrm>
          </p:grpSpPr>
          <p:sp>
            <p:nvSpPr>
              <p:cNvPr id="81" name="Freeform 125"/>
              <p:cNvSpPr/>
              <p:nvPr/>
            </p:nvSpPr>
            <p:spPr bwMode="auto">
              <a:xfrm>
                <a:off x="5456437" y="1541462"/>
                <a:ext cx="1839400" cy="1272918"/>
              </a:xfrm>
              <a:custGeom>
                <a:avLst/>
                <a:gdLst>
                  <a:gd name="T0" fmla="*/ 63 w 116"/>
                  <a:gd name="T1" fmla="*/ 73 h 80"/>
                  <a:gd name="T2" fmla="*/ 116 w 116"/>
                  <a:gd name="T3" fmla="*/ 40 h 80"/>
                  <a:gd name="T4" fmla="*/ 63 w 116"/>
                  <a:gd name="T5" fmla="*/ 8 h 80"/>
                  <a:gd name="T6" fmla="*/ 58 w 116"/>
                  <a:gd name="T7" fmla="*/ 4 h 80"/>
                  <a:gd name="T8" fmla="*/ 40 w 116"/>
                  <a:gd name="T9" fmla="*/ 0 h 80"/>
                  <a:gd name="T10" fmla="*/ 0 w 116"/>
                  <a:gd name="T11" fmla="*/ 40 h 80"/>
                  <a:gd name="T12" fmla="*/ 40 w 116"/>
                  <a:gd name="T13" fmla="*/ 80 h 80"/>
                  <a:gd name="T14" fmla="*/ 58 w 116"/>
                  <a:gd name="T15" fmla="*/ 76 h 80"/>
                  <a:gd name="T16" fmla="*/ 63 w 116"/>
                  <a:gd name="T17" fmla="*/ 7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80">
                    <a:moveTo>
                      <a:pt x="63" y="73"/>
                    </a:moveTo>
                    <a:cubicBezTo>
                      <a:pt x="116" y="40"/>
                      <a:pt x="116" y="40"/>
                      <a:pt x="116" y="40"/>
                    </a:cubicBezTo>
                    <a:cubicBezTo>
                      <a:pt x="63" y="8"/>
                      <a:pt x="63" y="8"/>
                      <a:pt x="63" y="8"/>
                    </a:cubicBezTo>
                    <a:cubicBezTo>
                      <a:pt x="58" y="4"/>
                      <a:pt x="58" y="4"/>
                      <a:pt x="58" y="4"/>
                    </a:cubicBezTo>
                    <a:cubicBezTo>
                      <a:pt x="53" y="2"/>
                      <a:pt x="47" y="0"/>
                      <a:pt x="40" y="0"/>
                    </a:cubicBezTo>
                    <a:cubicBezTo>
                      <a:pt x="18" y="0"/>
                      <a:pt x="0" y="18"/>
                      <a:pt x="0" y="40"/>
                    </a:cubicBezTo>
                    <a:cubicBezTo>
                      <a:pt x="0" y="62"/>
                      <a:pt x="18" y="80"/>
                      <a:pt x="40" y="80"/>
                    </a:cubicBezTo>
                    <a:cubicBezTo>
                      <a:pt x="47" y="80"/>
                      <a:pt x="53" y="79"/>
                      <a:pt x="58" y="76"/>
                    </a:cubicBezTo>
                    <a:lnTo>
                      <a:pt x="63" y="73"/>
                    </a:lnTo>
                    <a:close/>
                  </a:path>
                </a:pathLst>
              </a:custGeom>
              <a:solidFill>
                <a:srgbClr val="FFFFFF">
                  <a:alpha val="15000"/>
                </a:srgbClr>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mn-ea"/>
                </a:endParaRPr>
              </a:p>
            </p:txBody>
          </p:sp>
          <p:sp>
            <p:nvSpPr>
              <p:cNvPr id="82" name="Freeform 126"/>
              <p:cNvSpPr/>
              <p:nvPr/>
            </p:nvSpPr>
            <p:spPr bwMode="auto">
              <a:xfrm>
                <a:off x="5573242" y="1648094"/>
                <a:ext cx="1559491" cy="1059654"/>
              </a:xfrm>
              <a:custGeom>
                <a:avLst/>
                <a:gdLst>
                  <a:gd name="T0" fmla="*/ 98 w 98"/>
                  <a:gd name="T1" fmla="*/ 33 h 67"/>
                  <a:gd name="T2" fmla="*/ 49 w 98"/>
                  <a:gd name="T3" fmla="*/ 3 h 67"/>
                  <a:gd name="T4" fmla="*/ 34 w 98"/>
                  <a:gd name="T5" fmla="*/ 0 h 67"/>
                  <a:gd name="T6" fmla="*/ 0 w 98"/>
                  <a:gd name="T7" fmla="*/ 33 h 67"/>
                  <a:gd name="T8" fmla="*/ 34 w 98"/>
                  <a:gd name="T9" fmla="*/ 67 h 67"/>
                  <a:gd name="T10" fmla="*/ 49 w 98"/>
                  <a:gd name="T11" fmla="*/ 64 h 67"/>
                  <a:gd name="T12" fmla="*/ 98 w 98"/>
                  <a:gd name="T13" fmla="*/ 33 h 67"/>
                </a:gdLst>
                <a:ahLst/>
                <a:cxnLst>
                  <a:cxn ang="0">
                    <a:pos x="T0" y="T1"/>
                  </a:cxn>
                  <a:cxn ang="0">
                    <a:pos x="T2" y="T3"/>
                  </a:cxn>
                  <a:cxn ang="0">
                    <a:pos x="T4" y="T5"/>
                  </a:cxn>
                  <a:cxn ang="0">
                    <a:pos x="T6" y="T7"/>
                  </a:cxn>
                  <a:cxn ang="0">
                    <a:pos x="T8" y="T9"/>
                  </a:cxn>
                  <a:cxn ang="0">
                    <a:pos x="T10" y="T11"/>
                  </a:cxn>
                  <a:cxn ang="0">
                    <a:pos x="T12" y="T13"/>
                  </a:cxn>
                </a:cxnLst>
                <a:rect l="0" t="0" r="r" b="b"/>
                <a:pathLst>
                  <a:path w="98" h="67">
                    <a:moveTo>
                      <a:pt x="98" y="33"/>
                    </a:moveTo>
                    <a:cubicBezTo>
                      <a:pt x="49" y="3"/>
                      <a:pt x="49" y="3"/>
                      <a:pt x="49" y="3"/>
                    </a:cubicBezTo>
                    <a:cubicBezTo>
                      <a:pt x="44" y="1"/>
                      <a:pt x="39" y="0"/>
                      <a:pt x="34" y="0"/>
                    </a:cubicBezTo>
                    <a:cubicBezTo>
                      <a:pt x="15" y="0"/>
                      <a:pt x="0" y="15"/>
                      <a:pt x="0" y="33"/>
                    </a:cubicBezTo>
                    <a:cubicBezTo>
                      <a:pt x="0" y="52"/>
                      <a:pt x="15" y="67"/>
                      <a:pt x="34" y="67"/>
                    </a:cubicBezTo>
                    <a:cubicBezTo>
                      <a:pt x="39" y="67"/>
                      <a:pt x="44" y="66"/>
                      <a:pt x="49" y="64"/>
                    </a:cubicBezTo>
                    <a:lnTo>
                      <a:pt x="98" y="33"/>
                    </a:lnTo>
                    <a:close/>
                  </a:path>
                </a:pathLst>
              </a:custGeom>
              <a:solidFill>
                <a:schemeClr val="accent1">
                  <a:alpha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mn-ea"/>
                </a:endParaRPr>
              </a:p>
            </p:txBody>
          </p:sp>
        </p:grpSp>
        <p:sp>
          <p:nvSpPr>
            <p:cNvPr id="80" name="文本框 79"/>
            <p:cNvSpPr txBox="1"/>
            <p:nvPr/>
          </p:nvSpPr>
          <p:spPr>
            <a:xfrm>
              <a:off x="5694521" y="1762423"/>
              <a:ext cx="934867" cy="800219"/>
            </a:xfrm>
            <a:prstGeom prst="rect">
              <a:avLst/>
            </a:prstGeom>
            <a:noFill/>
          </p:spPr>
          <p:txBody>
            <a:bodyPr wrap="square" rtlCol="0">
              <a:spAutoFit/>
            </a:bodyPr>
            <a:lstStyle/>
            <a:p>
              <a:r>
                <a:rPr lang="en-US" altLang="zh-CN" sz="7200" b="1" dirty="0">
                  <a:solidFill>
                    <a:schemeClr val="bg1"/>
                  </a:solidFill>
                  <a:latin typeface="+mn-ea"/>
                </a:rPr>
                <a:t>01</a:t>
              </a:r>
              <a:endParaRPr lang="zh-CN" altLang="en-US" sz="7200" b="1" dirty="0">
                <a:solidFill>
                  <a:schemeClr val="bg1"/>
                </a:solidFill>
                <a:latin typeface="+mn-ea"/>
              </a:endParaRPr>
            </a:p>
          </p:txBody>
        </p:sp>
      </p:grpSp>
      <p:grpSp>
        <p:nvGrpSpPr>
          <p:cNvPr id="83" name="组合 82"/>
          <p:cNvGrpSpPr/>
          <p:nvPr/>
        </p:nvGrpSpPr>
        <p:grpSpPr>
          <a:xfrm>
            <a:off x="9569327" y="4381733"/>
            <a:ext cx="1929371" cy="2759100"/>
            <a:chOff x="6376138" y="2731074"/>
            <a:chExt cx="1286247" cy="1839400"/>
          </a:xfrm>
        </p:grpSpPr>
        <p:grpSp>
          <p:nvGrpSpPr>
            <p:cNvPr id="84" name="组合 83"/>
            <p:cNvGrpSpPr/>
            <p:nvPr/>
          </p:nvGrpSpPr>
          <p:grpSpPr>
            <a:xfrm>
              <a:off x="6376138" y="2731074"/>
              <a:ext cx="1286247" cy="1839400"/>
              <a:chOff x="6376138" y="2731074"/>
              <a:chExt cx="1286247" cy="1839400"/>
            </a:xfrm>
          </p:grpSpPr>
          <p:sp>
            <p:nvSpPr>
              <p:cNvPr id="86" name="Freeform 129"/>
              <p:cNvSpPr/>
              <p:nvPr/>
            </p:nvSpPr>
            <p:spPr bwMode="auto">
              <a:xfrm>
                <a:off x="6376138" y="2731074"/>
                <a:ext cx="1286247" cy="1839400"/>
              </a:xfrm>
              <a:custGeom>
                <a:avLst/>
                <a:gdLst>
                  <a:gd name="T0" fmla="*/ 8 w 81"/>
                  <a:gd name="T1" fmla="*/ 64 h 116"/>
                  <a:gd name="T2" fmla="*/ 41 w 81"/>
                  <a:gd name="T3" fmla="*/ 116 h 116"/>
                  <a:gd name="T4" fmla="*/ 73 w 81"/>
                  <a:gd name="T5" fmla="*/ 64 h 116"/>
                  <a:gd name="T6" fmla="*/ 76 w 81"/>
                  <a:gd name="T7" fmla="*/ 58 h 116"/>
                  <a:gd name="T8" fmla="*/ 81 w 81"/>
                  <a:gd name="T9" fmla="*/ 40 h 116"/>
                  <a:gd name="T10" fmla="*/ 41 w 81"/>
                  <a:gd name="T11" fmla="*/ 0 h 116"/>
                  <a:gd name="T12" fmla="*/ 0 w 81"/>
                  <a:gd name="T13" fmla="*/ 40 h 116"/>
                  <a:gd name="T14" fmla="*/ 5 w 81"/>
                  <a:gd name="T15" fmla="*/ 58 h 116"/>
                  <a:gd name="T16" fmla="*/ 8 w 81"/>
                  <a:gd name="T17" fmla="*/ 6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116">
                    <a:moveTo>
                      <a:pt x="8" y="64"/>
                    </a:moveTo>
                    <a:cubicBezTo>
                      <a:pt x="41" y="116"/>
                      <a:pt x="41" y="116"/>
                      <a:pt x="41" y="116"/>
                    </a:cubicBezTo>
                    <a:cubicBezTo>
                      <a:pt x="73" y="64"/>
                      <a:pt x="73" y="64"/>
                      <a:pt x="73" y="64"/>
                    </a:cubicBezTo>
                    <a:cubicBezTo>
                      <a:pt x="76" y="58"/>
                      <a:pt x="76" y="58"/>
                      <a:pt x="76" y="58"/>
                    </a:cubicBezTo>
                    <a:cubicBezTo>
                      <a:pt x="79" y="53"/>
                      <a:pt x="81" y="47"/>
                      <a:pt x="81" y="40"/>
                    </a:cubicBezTo>
                    <a:cubicBezTo>
                      <a:pt x="81" y="18"/>
                      <a:pt x="63" y="0"/>
                      <a:pt x="41" y="0"/>
                    </a:cubicBezTo>
                    <a:cubicBezTo>
                      <a:pt x="18" y="0"/>
                      <a:pt x="0" y="18"/>
                      <a:pt x="0" y="40"/>
                    </a:cubicBezTo>
                    <a:cubicBezTo>
                      <a:pt x="0" y="47"/>
                      <a:pt x="2" y="53"/>
                      <a:pt x="5" y="58"/>
                    </a:cubicBezTo>
                    <a:lnTo>
                      <a:pt x="8" y="64"/>
                    </a:lnTo>
                    <a:close/>
                  </a:path>
                </a:pathLst>
              </a:custGeom>
              <a:solidFill>
                <a:srgbClr val="FFFFFF">
                  <a:alpha val="15000"/>
                </a:srgbClr>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pPr algn="ctr"/>
                <a:endParaRPr lang="zh-CN" altLang="en-US" sz="4050" dirty="0">
                  <a:latin typeface="+mn-ea"/>
                </a:endParaRPr>
              </a:p>
            </p:txBody>
          </p:sp>
          <p:sp>
            <p:nvSpPr>
              <p:cNvPr id="87" name="Freeform 130"/>
              <p:cNvSpPr/>
              <p:nvPr/>
            </p:nvSpPr>
            <p:spPr bwMode="auto">
              <a:xfrm>
                <a:off x="6486102" y="2838945"/>
                <a:ext cx="1066319" cy="1559491"/>
              </a:xfrm>
              <a:custGeom>
                <a:avLst/>
                <a:gdLst>
                  <a:gd name="T0" fmla="*/ 34 w 67"/>
                  <a:gd name="T1" fmla="*/ 98 h 98"/>
                  <a:gd name="T2" fmla="*/ 64 w 67"/>
                  <a:gd name="T3" fmla="*/ 50 h 98"/>
                  <a:gd name="T4" fmla="*/ 67 w 67"/>
                  <a:gd name="T5" fmla="*/ 34 h 98"/>
                  <a:gd name="T6" fmla="*/ 34 w 67"/>
                  <a:gd name="T7" fmla="*/ 0 h 98"/>
                  <a:gd name="T8" fmla="*/ 0 w 67"/>
                  <a:gd name="T9" fmla="*/ 34 h 98"/>
                  <a:gd name="T10" fmla="*/ 3 w 67"/>
                  <a:gd name="T11" fmla="*/ 50 h 98"/>
                  <a:gd name="T12" fmla="*/ 34 w 67"/>
                  <a:gd name="T13" fmla="*/ 98 h 98"/>
                </a:gdLst>
                <a:ahLst/>
                <a:cxnLst>
                  <a:cxn ang="0">
                    <a:pos x="T0" y="T1"/>
                  </a:cxn>
                  <a:cxn ang="0">
                    <a:pos x="T2" y="T3"/>
                  </a:cxn>
                  <a:cxn ang="0">
                    <a:pos x="T4" y="T5"/>
                  </a:cxn>
                  <a:cxn ang="0">
                    <a:pos x="T6" y="T7"/>
                  </a:cxn>
                  <a:cxn ang="0">
                    <a:pos x="T8" y="T9"/>
                  </a:cxn>
                  <a:cxn ang="0">
                    <a:pos x="T10" y="T11"/>
                  </a:cxn>
                  <a:cxn ang="0">
                    <a:pos x="T12" y="T13"/>
                  </a:cxn>
                </a:cxnLst>
                <a:rect l="0" t="0" r="r" b="b"/>
                <a:pathLst>
                  <a:path w="67" h="98">
                    <a:moveTo>
                      <a:pt x="34" y="98"/>
                    </a:moveTo>
                    <a:cubicBezTo>
                      <a:pt x="64" y="50"/>
                      <a:pt x="64" y="50"/>
                      <a:pt x="64" y="50"/>
                    </a:cubicBezTo>
                    <a:cubicBezTo>
                      <a:pt x="66" y="45"/>
                      <a:pt x="67" y="40"/>
                      <a:pt x="67" y="34"/>
                    </a:cubicBezTo>
                    <a:cubicBezTo>
                      <a:pt x="67" y="16"/>
                      <a:pt x="52" y="0"/>
                      <a:pt x="34" y="0"/>
                    </a:cubicBezTo>
                    <a:cubicBezTo>
                      <a:pt x="15" y="0"/>
                      <a:pt x="0" y="16"/>
                      <a:pt x="0" y="34"/>
                    </a:cubicBezTo>
                    <a:cubicBezTo>
                      <a:pt x="0" y="40"/>
                      <a:pt x="1" y="45"/>
                      <a:pt x="3" y="50"/>
                    </a:cubicBezTo>
                    <a:lnTo>
                      <a:pt x="34" y="98"/>
                    </a:lnTo>
                    <a:close/>
                  </a:path>
                </a:pathLst>
              </a:custGeom>
              <a:solidFill>
                <a:schemeClr val="accent1">
                  <a:alpha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pPr algn="ctr"/>
                <a:endParaRPr lang="zh-CN" altLang="en-US" sz="4050" dirty="0">
                  <a:latin typeface="+mn-ea"/>
                </a:endParaRPr>
              </a:p>
            </p:txBody>
          </p:sp>
        </p:grpSp>
        <p:sp>
          <p:nvSpPr>
            <p:cNvPr id="85" name="文本框 84"/>
            <p:cNvSpPr txBox="1"/>
            <p:nvPr/>
          </p:nvSpPr>
          <p:spPr>
            <a:xfrm>
              <a:off x="6551828" y="2993054"/>
              <a:ext cx="934867" cy="800219"/>
            </a:xfrm>
            <a:prstGeom prst="rect">
              <a:avLst/>
            </a:prstGeom>
            <a:noFill/>
          </p:spPr>
          <p:txBody>
            <a:bodyPr wrap="square" rtlCol="0">
              <a:spAutoFit/>
            </a:bodyPr>
            <a:lstStyle/>
            <a:p>
              <a:pPr algn="ctr"/>
              <a:r>
                <a:rPr lang="en-US" altLang="zh-CN" sz="7200" b="1" dirty="0">
                  <a:solidFill>
                    <a:schemeClr val="bg1"/>
                  </a:solidFill>
                  <a:latin typeface="+mn-ea"/>
                </a:rPr>
                <a:t>02</a:t>
              </a:r>
              <a:endParaRPr lang="zh-CN" altLang="en-US" sz="7200" b="1" dirty="0">
                <a:solidFill>
                  <a:schemeClr val="bg1"/>
                </a:solidFill>
                <a:latin typeface="+mn-ea"/>
              </a:endParaRPr>
            </a:p>
          </p:txBody>
        </p:sp>
      </p:grpSp>
      <p:grpSp>
        <p:nvGrpSpPr>
          <p:cNvPr id="88" name="组合 87"/>
          <p:cNvGrpSpPr/>
          <p:nvPr/>
        </p:nvGrpSpPr>
        <p:grpSpPr>
          <a:xfrm>
            <a:off x="7065934" y="6021198"/>
            <a:ext cx="2779094" cy="1909377"/>
            <a:chOff x="4776659" y="3824051"/>
            <a:chExt cx="1852729" cy="1272918"/>
          </a:xfrm>
        </p:grpSpPr>
        <p:grpSp>
          <p:nvGrpSpPr>
            <p:cNvPr id="89" name="组合 88"/>
            <p:cNvGrpSpPr/>
            <p:nvPr/>
          </p:nvGrpSpPr>
          <p:grpSpPr>
            <a:xfrm>
              <a:off x="4776659" y="3824051"/>
              <a:ext cx="1852729" cy="1272918"/>
              <a:chOff x="4776659" y="3824051"/>
              <a:chExt cx="1852729" cy="1272918"/>
            </a:xfrm>
          </p:grpSpPr>
          <p:sp>
            <p:nvSpPr>
              <p:cNvPr id="91" name="Freeform 127"/>
              <p:cNvSpPr/>
              <p:nvPr/>
            </p:nvSpPr>
            <p:spPr bwMode="auto">
              <a:xfrm>
                <a:off x="4776659" y="3824051"/>
                <a:ext cx="1852729" cy="1272918"/>
              </a:xfrm>
              <a:custGeom>
                <a:avLst/>
                <a:gdLst>
                  <a:gd name="T0" fmla="*/ 53 w 117"/>
                  <a:gd name="T1" fmla="*/ 7 h 80"/>
                  <a:gd name="T2" fmla="*/ 0 w 117"/>
                  <a:gd name="T3" fmla="*/ 40 h 80"/>
                  <a:gd name="T4" fmla="*/ 53 w 117"/>
                  <a:gd name="T5" fmla="*/ 72 h 80"/>
                  <a:gd name="T6" fmla="*/ 58 w 117"/>
                  <a:gd name="T7" fmla="*/ 75 h 80"/>
                  <a:gd name="T8" fmla="*/ 77 w 117"/>
                  <a:gd name="T9" fmla="*/ 80 h 80"/>
                  <a:gd name="T10" fmla="*/ 117 w 117"/>
                  <a:gd name="T11" fmla="*/ 40 h 80"/>
                  <a:gd name="T12" fmla="*/ 77 w 117"/>
                  <a:gd name="T13" fmla="*/ 0 h 80"/>
                  <a:gd name="T14" fmla="*/ 58 w 117"/>
                  <a:gd name="T15" fmla="*/ 4 h 80"/>
                  <a:gd name="T16" fmla="*/ 53 w 117"/>
                  <a:gd name="T17" fmla="*/ 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80">
                    <a:moveTo>
                      <a:pt x="53" y="7"/>
                    </a:moveTo>
                    <a:cubicBezTo>
                      <a:pt x="0" y="40"/>
                      <a:pt x="0" y="40"/>
                      <a:pt x="0" y="40"/>
                    </a:cubicBezTo>
                    <a:cubicBezTo>
                      <a:pt x="53" y="72"/>
                      <a:pt x="53" y="72"/>
                      <a:pt x="53" y="72"/>
                    </a:cubicBezTo>
                    <a:cubicBezTo>
                      <a:pt x="58" y="75"/>
                      <a:pt x="58" y="75"/>
                      <a:pt x="58" y="75"/>
                    </a:cubicBezTo>
                    <a:cubicBezTo>
                      <a:pt x="64" y="78"/>
                      <a:pt x="70" y="80"/>
                      <a:pt x="77" y="80"/>
                    </a:cubicBezTo>
                    <a:cubicBezTo>
                      <a:pt x="99" y="80"/>
                      <a:pt x="117" y="62"/>
                      <a:pt x="117" y="40"/>
                    </a:cubicBezTo>
                    <a:cubicBezTo>
                      <a:pt x="117" y="18"/>
                      <a:pt x="99" y="0"/>
                      <a:pt x="77" y="0"/>
                    </a:cubicBezTo>
                    <a:cubicBezTo>
                      <a:pt x="70" y="0"/>
                      <a:pt x="64" y="1"/>
                      <a:pt x="58" y="4"/>
                    </a:cubicBezTo>
                    <a:lnTo>
                      <a:pt x="53" y="7"/>
                    </a:lnTo>
                    <a:close/>
                  </a:path>
                </a:pathLst>
              </a:custGeom>
              <a:solidFill>
                <a:srgbClr val="FFFFFF">
                  <a:alpha val="15000"/>
                </a:srgbClr>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mn-ea"/>
                </a:endParaRPr>
              </a:p>
            </p:txBody>
          </p:sp>
          <p:sp>
            <p:nvSpPr>
              <p:cNvPr id="92" name="Freeform 128"/>
              <p:cNvSpPr/>
              <p:nvPr/>
            </p:nvSpPr>
            <p:spPr bwMode="auto">
              <a:xfrm>
                <a:off x="4971404" y="3920686"/>
                <a:ext cx="1559491" cy="1079648"/>
              </a:xfrm>
              <a:custGeom>
                <a:avLst/>
                <a:gdLst>
                  <a:gd name="T0" fmla="*/ 0 w 98"/>
                  <a:gd name="T1" fmla="*/ 34 h 68"/>
                  <a:gd name="T2" fmla="*/ 49 w 98"/>
                  <a:gd name="T3" fmla="*/ 64 h 68"/>
                  <a:gd name="T4" fmla="*/ 64 w 98"/>
                  <a:gd name="T5" fmla="*/ 68 h 68"/>
                  <a:gd name="T6" fmla="*/ 98 w 98"/>
                  <a:gd name="T7" fmla="*/ 34 h 68"/>
                  <a:gd name="T8" fmla="*/ 64 w 98"/>
                  <a:gd name="T9" fmla="*/ 0 h 68"/>
                  <a:gd name="T10" fmla="*/ 49 w 98"/>
                  <a:gd name="T11" fmla="*/ 4 h 68"/>
                  <a:gd name="T12" fmla="*/ 0 w 98"/>
                  <a:gd name="T13" fmla="*/ 34 h 68"/>
                </a:gdLst>
                <a:ahLst/>
                <a:cxnLst>
                  <a:cxn ang="0">
                    <a:pos x="T0" y="T1"/>
                  </a:cxn>
                  <a:cxn ang="0">
                    <a:pos x="T2" y="T3"/>
                  </a:cxn>
                  <a:cxn ang="0">
                    <a:pos x="T4" y="T5"/>
                  </a:cxn>
                  <a:cxn ang="0">
                    <a:pos x="T6" y="T7"/>
                  </a:cxn>
                  <a:cxn ang="0">
                    <a:pos x="T8" y="T9"/>
                  </a:cxn>
                  <a:cxn ang="0">
                    <a:pos x="T10" y="T11"/>
                  </a:cxn>
                  <a:cxn ang="0">
                    <a:pos x="T12" y="T13"/>
                  </a:cxn>
                </a:cxnLst>
                <a:rect l="0" t="0" r="r" b="b"/>
                <a:pathLst>
                  <a:path w="98" h="68">
                    <a:moveTo>
                      <a:pt x="0" y="34"/>
                    </a:moveTo>
                    <a:cubicBezTo>
                      <a:pt x="49" y="64"/>
                      <a:pt x="49" y="64"/>
                      <a:pt x="49" y="64"/>
                    </a:cubicBezTo>
                    <a:cubicBezTo>
                      <a:pt x="53" y="66"/>
                      <a:pt x="59" y="68"/>
                      <a:pt x="64" y="68"/>
                    </a:cubicBezTo>
                    <a:cubicBezTo>
                      <a:pt x="83" y="68"/>
                      <a:pt x="98" y="53"/>
                      <a:pt x="98" y="34"/>
                    </a:cubicBezTo>
                    <a:cubicBezTo>
                      <a:pt x="98" y="15"/>
                      <a:pt x="83" y="0"/>
                      <a:pt x="64" y="0"/>
                    </a:cubicBezTo>
                    <a:cubicBezTo>
                      <a:pt x="59" y="0"/>
                      <a:pt x="53" y="1"/>
                      <a:pt x="49" y="4"/>
                    </a:cubicBezTo>
                    <a:lnTo>
                      <a:pt x="0" y="34"/>
                    </a:lnTo>
                    <a:close/>
                  </a:path>
                </a:pathLst>
              </a:custGeom>
              <a:solidFill>
                <a:schemeClr val="accent1">
                  <a:alpha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4050" dirty="0">
                  <a:latin typeface="+mn-ea"/>
                </a:endParaRPr>
              </a:p>
            </p:txBody>
          </p:sp>
        </p:grpSp>
        <p:sp>
          <p:nvSpPr>
            <p:cNvPr id="90" name="文本框 89"/>
            <p:cNvSpPr txBox="1"/>
            <p:nvPr/>
          </p:nvSpPr>
          <p:spPr>
            <a:xfrm>
              <a:off x="5551235" y="4045012"/>
              <a:ext cx="934867" cy="800219"/>
            </a:xfrm>
            <a:prstGeom prst="rect">
              <a:avLst/>
            </a:prstGeom>
            <a:noFill/>
          </p:spPr>
          <p:txBody>
            <a:bodyPr wrap="square" rtlCol="0">
              <a:spAutoFit/>
            </a:bodyPr>
            <a:lstStyle/>
            <a:p>
              <a:r>
                <a:rPr lang="en-US" altLang="zh-CN" sz="7200" b="1" dirty="0">
                  <a:solidFill>
                    <a:schemeClr val="bg1"/>
                  </a:solidFill>
                  <a:latin typeface="+mn-ea"/>
                </a:rPr>
                <a:t>03</a:t>
              </a:r>
              <a:endParaRPr lang="zh-CN" altLang="en-US" sz="7200" b="1" dirty="0">
                <a:solidFill>
                  <a:schemeClr val="bg1"/>
                </a:solidFill>
                <a:latin typeface="+mn-ea"/>
              </a:endParaRPr>
            </a:p>
          </p:txBody>
        </p:sp>
      </p:grpSp>
      <p:grpSp>
        <p:nvGrpSpPr>
          <p:cNvPr id="93" name="组合 92"/>
          <p:cNvGrpSpPr/>
          <p:nvPr/>
        </p:nvGrpSpPr>
        <p:grpSpPr>
          <a:xfrm>
            <a:off x="6327230" y="3552004"/>
            <a:ext cx="1929371" cy="2759100"/>
            <a:chOff x="4376790" y="2177921"/>
            <a:chExt cx="1286247" cy="1839400"/>
          </a:xfrm>
        </p:grpSpPr>
        <p:grpSp>
          <p:nvGrpSpPr>
            <p:cNvPr id="94" name="组合 93"/>
            <p:cNvGrpSpPr/>
            <p:nvPr/>
          </p:nvGrpSpPr>
          <p:grpSpPr>
            <a:xfrm>
              <a:off x="4376790" y="2177921"/>
              <a:ext cx="1286247" cy="1839400"/>
              <a:chOff x="4376790" y="2177921"/>
              <a:chExt cx="1286247" cy="1839400"/>
            </a:xfrm>
          </p:grpSpPr>
          <p:sp>
            <p:nvSpPr>
              <p:cNvPr id="96" name="Freeform 123"/>
              <p:cNvSpPr/>
              <p:nvPr/>
            </p:nvSpPr>
            <p:spPr bwMode="auto">
              <a:xfrm>
                <a:off x="4376790" y="2177921"/>
                <a:ext cx="1286247" cy="1839400"/>
              </a:xfrm>
              <a:custGeom>
                <a:avLst/>
                <a:gdLst>
                  <a:gd name="T0" fmla="*/ 73 w 81"/>
                  <a:gd name="T1" fmla="*/ 53 h 116"/>
                  <a:gd name="T2" fmla="*/ 40 w 81"/>
                  <a:gd name="T3" fmla="*/ 0 h 116"/>
                  <a:gd name="T4" fmla="*/ 8 w 81"/>
                  <a:gd name="T5" fmla="*/ 53 h 116"/>
                  <a:gd name="T6" fmla="*/ 5 w 81"/>
                  <a:gd name="T7" fmla="*/ 58 h 116"/>
                  <a:gd name="T8" fmla="*/ 0 w 81"/>
                  <a:gd name="T9" fmla="*/ 76 h 116"/>
                  <a:gd name="T10" fmla="*/ 40 w 81"/>
                  <a:gd name="T11" fmla="*/ 116 h 116"/>
                  <a:gd name="T12" fmla="*/ 81 w 81"/>
                  <a:gd name="T13" fmla="*/ 76 h 116"/>
                  <a:gd name="T14" fmla="*/ 76 w 81"/>
                  <a:gd name="T15" fmla="*/ 58 h 116"/>
                  <a:gd name="T16" fmla="*/ 73 w 81"/>
                  <a:gd name="T17" fmla="*/ 5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116">
                    <a:moveTo>
                      <a:pt x="73" y="53"/>
                    </a:moveTo>
                    <a:cubicBezTo>
                      <a:pt x="40" y="0"/>
                      <a:pt x="40" y="0"/>
                      <a:pt x="40" y="0"/>
                    </a:cubicBezTo>
                    <a:cubicBezTo>
                      <a:pt x="8" y="53"/>
                      <a:pt x="8" y="53"/>
                      <a:pt x="8" y="53"/>
                    </a:cubicBezTo>
                    <a:cubicBezTo>
                      <a:pt x="5" y="58"/>
                      <a:pt x="5" y="58"/>
                      <a:pt x="5" y="58"/>
                    </a:cubicBezTo>
                    <a:cubicBezTo>
                      <a:pt x="2" y="63"/>
                      <a:pt x="0" y="70"/>
                      <a:pt x="0" y="76"/>
                    </a:cubicBezTo>
                    <a:cubicBezTo>
                      <a:pt x="0" y="98"/>
                      <a:pt x="18" y="116"/>
                      <a:pt x="40" y="116"/>
                    </a:cubicBezTo>
                    <a:cubicBezTo>
                      <a:pt x="63" y="116"/>
                      <a:pt x="81" y="98"/>
                      <a:pt x="81" y="76"/>
                    </a:cubicBezTo>
                    <a:cubicBezTo>
                      <a:pt x="81" y="70"/>
                      <a:pt x="79" y="63"/>
                      <a:pt x="76" y="58"/>
                    </a:cubicBezTo>
                    <a:lnTo>
                      <a:pt x="73" y="53"/>
                    </a:lnTo>
                    <a:close/>
                  </a:path>
                </a:pathLst>
              </a:custGeom>
              <a:solidFill>
                <a:srgbClr val="FFFFFF">
                  <a:alpha val="15000"/>
                </a:srgbClr>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pPr algn="ctr"/>
                <a:endParaRPr lang="zh-CN" altLang="en-US" sz="4050" dirty="0">
                  <a:latin typeface="+mn-ea"/>
                </a:endParaRPr>
              </a:p>
            </p:txBody>
          </p:sp>
          <p:sp>
            <p:nvSpPr>
              <p:cNvPr id="97" name="Freeform 124"/>
              <p:cNvSpPr/>
              <p:nvPr/>
            </p:nvSpPr>
            <p:spPr bwMode="auto">
              <a:xfrm>
                <a:off x="4480089" y="2369334"/>
                <a:ext cx="1079648" cy="1552827"/>
              </a:xfrm>
              <a:custGeom>
                <a:avLst/>
                <a:gdLst>
                  <a:gd name="T0" fmla="*/ 34 w 68"/>
                  <a:gd name="T1" fmla="*/ 0 h 98"/>
                  <a:gd name="T2" fmla="*/ 4 w 68"/>
                  <a:gd name="T3" fmla="*/ 49 h 98"/>
                  <a:gd name="T4" fmla="*/ 0 w 68"/>
                  <a:gd name="T5" fmla="*/ 65 h 98"/>
                  <a:gd name="T6" fmla="*/ 34 w 68"/>
                  <a:gd name="T7" fmla="*/ 98 h 98"/>
                  <a:gd name="T8" fmla="*/ 68 w 68"/>
                  <a:gd name="T9" fmla="*/ 65 h 98"/>
                  <a:gd name="T10" fmla="*/ 64 w 68"/>
                  <a:gd name="T11" fmla="*/ 49 h 98"/>
                  <a:gd name="T12" fmla="*/ 34 w 68"/>
                  <a:gd name="T13" fmla="*/ 0 h 98"/>
                </a:gdLst>
                <a:ahLst/>
                <a:cxnLst>
                  <a:cxn ang="0">
                    <a:pos x="T0" y="T1"/>
                  </a:cxn>
                  <a:cxn ang="0">
                    <a:pos x="T2" y="T3"/>
                  </a:cxn>
                  <a:cxn ang="0">
                    <a:pos x="T4" y="T5"/>
                  </a:cxn>
                  <a:cxn ang="0">
                    <a:pos x="T6" y="T7"/>
                  </a:cxn>
                  <a:cxn ang="0">
                    <a:pos x="T8" y="T9"/>
                  </a:cxn>
                  <a:cxn ang="0">
                    <a:pos x="T10" y="T11"/>
                  </a:cxn>
                  <a:cxn ang="0">
                    <a:pos x="T12" y="T13"/>
                  </a:cxn>
                </a:cxnLst>
                <a:rect l="0" t="0" r="r" b="b"/>
                <a:pathLst>
                  <a:path w="68" h="98">
                    <a:moveTo>
                      <a:pt x="34" y="0"/>
                    </a:moveTo>
                    <a:cubicBezTo>
                      <a:pt x="4" y="49"/>
                      <a:pt x="4" y="49"/>
                      <a:pt x="4" y="49"/>
                    </a:cubicBezTo>
                    <a:cubicBezTo>
                      <a:pt x="2" y="54"/>
                      <a:pt x="0" y="59"/>
                      <a:pt x="0" y="65"/>
                    </a:cubicBezTo>
                    <a:cubicBezTo>
                      <a:pt x="0" y="83"/>
                      <a:pt x="15" y="98"/>
                      <a:pt x="34" y="98"/>
                    </a:cubicBezTo>
                    <a:cubicBezTo>
                      <a:pt x="53" y="98"/>
                      <a:pt x="68" y="83"/>
                      <a:pt x="68" y="65"/>
                    </a:cubicBezTo>
                    <a:cubicBezTo>
                      <a:pt x="68" y="59"/>
                      <a:pt x="67" y="54"/>
                      <a:pt x="64" y="49"/>
                    </a:cubicBezTo>
                    <a:lnTo>
                      <a:pt x="34" y="0"/>
                    </a:lnTo>
                    <a:close/>
                  </a:path>
                </a:pathLst>
              </a:custGeom>
              <a:solidFill>
                <a:schemeClr val="accent1">
                  <a:alpha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pPr algn="ctr"/>
                <a:endParaRPr lang="zh-CN" altLang="en-US" sz="4050" dirty="0">
                  <a:latin typeface="+mn-ea"/>
                </a:endParaRPr>
              </a:p>
            </p:txBody>
          </p:sp>
        </p:grpSp>
        <p:sp>
          <p:nvSpPr>
            <p:cNvPr id="95" name="文本框 94"/>
            <p:cNvSpPr txBox="1"/>
            <p:nvPr/>
          </p:nvSpPr>
          <p:spPr>
            <a:xfrm>
              <a:off x="4552480" y="2885056"/>
              <a:ext cx="934867" cy="800219"/>
            </a:xfrm>
            <a:prstGeom prst="rect">
              <a:avLst/>
            </a:prstGeom>
            <a:noFill/>
          </p:spPr>
          <p:txBody>
            <a:bodyPr wrap="square" rtlCol="0">
              <a:spAutoFit/>
            </a:bodyPr>
            <a:lstStyle/>
            <a:p>
              <a:pPr algn="ctr"/>
              <a:r>
                <a:rPr lang="en-US" altLang="zh-CN" sz="7200" b="1" dirty="0">
                  <a:solidFill>
                    <a:schemeClr val="bg1"/>
                  </a:solidFill>
                  <a:latin typeface="+mn-ea"/>
                </a:rPr>
                <a:t>04</a:t>
              </a:r>
              <a:endParaRPr lang="zh-CN" altLang="en-US" sz="7200" b="1" dirty="0">
                <a:solidFill>
                  <a:schemeClr val="bg1"/>
                </a:solidFill>
                <a:latin typeface="+mn-ea"/>
              </a:endParaRPr>
            </a:p>
          </p:txBody>
        </p:sp>
      </p:grpSp>
      <p:sp>
        <p:nvSpPr>
          <p:cNvPr id="114" name="椭圆 113"/>
          <p:cNvSpPr/>
          <p:nvPr/>
        </p:nvSpPr>
        <p:spPr>
          <a:xfrm>
            <a:off x="6995534" y="3274712"/>
            <a:ext cx="540000" cy="54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mn-ea"/>
            </a:endParaRPr>
          </a:p>
        </p:txBody>
      </p:sp>
      <p:sp>
        <p:nvSpPr>
          <p:cNvPr id="115" name="椭圆 114"/>
          <p:cNvSpPr/>
          <p:nvPr/>
        </p:nvSpPr>
        <p:spPr>
          <a:xfrm>
            <a:off x="10266393" y="6788381"/>
            <a:ext cx="540000" cy="54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mn-ea"/>
            </a:endParaRPr>
          </a:p>
        </p:txBody>
      </p:sp>
      <p:sp>
        <p:nvSpPr>
          <p:cNvPr id="117" name="椭圆 116"/>
          <p:cNvSpPr/>
          <p:nvPr/>
        </p:nvSpPr>
        <p:spPr>
          <a:xfrm flipH="1">
            <a:off x="6894897" y="6701800"/>
            <a:ext cx="540000" cy="54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mn-ea"/>
            </a:endParaRPr>
          </a:p>
        </p:txBody>
      </p:sp>
      <p:sp>
        <p:nvSpPr>
          <p:cNvPr id="44" name="椭圆 43"/>
          <p:cNvSpPr/>
          <p:nvPr/>
        </p:nvSpPr>
        <p:spPr>
          <a:xfrm>
            <a:off x="10479904" y="3274712"/>
            <a:ext cx="540000" cy="54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mn-ea"/>
            </a:endParaRPr>
          </a:p>
        </p:txBody>
      </p:sp>
      <p:grpSp>
        <p:nvGrpSpPr>
          <p:cNvPr id="45" name="组合 44"/>
          <p:cNvGrpSpPr/>
          <p:nvPr/>
        </p:nvGrpSpPr>
        <p:grpSpPr>
          <a:xfrm>
            <a:off x="1007305" y="947449"/>
            <a:ext cx="6535202" cy="804983"/>
            <a:chOff x="1007305" y="947449"/>
            <a:chExt cx="6535202" cy="804983"/>
          </a:xfrm>
        </p:grpSpPr>
        <p:sp>
          <p:nvSpPr>
            <p:cNvPr id="46" name="文本框 45"/>
            <p:cNvSpPr txBox="1"/>
            <p:nvPr/>
          </p:nvSpPr>
          <p:spPr>
            <a:xfrm>
              <a:off x="1007305" y="947449"/>
              <a:ext cx="6535202" cy="646331"/>
            </a:xfrm>
            <a:prstGeom prst="rect">
              <a:avLst/>
            </a:prstGeom>
            <a:noFill/>
          </p:spPr>
          <p:txBody>
            <a:bodyPr wrap="square" rtlCol="0">
              <a:spAutoFit/>
            </a:bodyPr>
            <a:lstStyle/>
            <a:p>
              <a:r>
                <a:rPr lang="zh-CN" altLang="en-US" sz="3600" dirty="0">
                  <a:solidFill>
                    <a:prstClr val="white"/>
                  </a:solidFill>
                  <a:latin typeface="+mn-ea"/>
                </a:rPr>
                <a:t>在此输入标题</a:t>
              </a:r>
            </a:p>
          </p:txBody>
        </p:sp>
        <p:cxnSp>
          <p:nvCxnSpPr>
            <p:cNvPr id="47" name="直线连接符 5"/>
            <p:cNvCxnSpPr/>
            <p:nvPr/>
          </p:nvCxnSpPr>
          <p:spPr>
            <a:xfrm>
              <a:off x="1007305" y="1752432"/>
              <a:ext cx="3742116" cy="0"/>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48" name="矩形 47"/>
          <p:cNvSpPr/>
          <p:nvPr/>
        </p:nvSpPr>
        <p:spPr>
          <a:xfrm>
            <a:off x="1889368" y="2617648"/>
            <a:ext cx="3262432" cy="553998"/>
          </a:xfrm>
          <a:prstGeom prst="rect">
            <a:avLst/>
          </a:prstGeom>
        </p:spPr>
        <p:txBody>
          <a:bodyPr wrap="none">
            <a:spAutoFit/>
          </a:bodyPr>
          <a:lstStyle/>
          <a:p>
            <a:pPr defTabSz="1827939">
              <a:defRPr/>
            </a:pPr>
            <a:r>
              <a:rPr lang="zh-CN" altLang="en-US" sz="3000" b="1" kern="0" dirty="0">
                <a:solidFill>
                  <a:schemeClr val="bg1"/>
                </a:solidFill>
                <a:latin typeface="+mn-ea"/>
              </a:rPr>
              <a:t>点击此处添加标题</a:t>
            </a:r>
            <a:endParaRPr lang="en-US" altLang="zh-CN" sz="3000" b="1" kern="0" dirty="0">
              <a:solidFill>
                <a:schemeClr val="bg1"/>
              </a:solidFill>
              <a:latin typeface="+mn-ea"/>
            </a:endParaRPr>
          </a:p>
        </p:txBody>
      </p:sp>
      <p:sp>
        <p:nvSpPr>
          <p:cNvPr id="49" name="矩形 48">
            <a:extLst>
              <a:ext uri="{FF2B5EF4-FFF2-40B4-BE49-F238E27FC236}">
                <a16:creationId xmlns:a16="http://schemas.microsoft.com/office/drawing/2014/main" id="{0F0578E1-7D46-4855-A9AE-4943FB55984B}"/>
              </a:ext>
            </a:extLst>
          </p:cNvPr>
          <p:cNvSpPr/>
          <p:nvPr/>
        </p:nvSpPr>
        <p:spPr>
          <a:xfrm>
            <a:off x="1889368" y="3397567"/>
            <a:ext cx="5145759" cy="1200329"/>
          </a:xfrm>
          <a:prstGeom prst="rect">
            <a:avLst/>
          </a:prstGeom>
        </p:spPr>
        <p:txBody>
          <a:bodyPr wrap="square">
            <a:spAutoFit/>
          </a:bodyPr>
          <a:lstStyle/>
          <a:p>
            <a:pPr>
              <a:lnSpc>
                <a:spcPct val="150000"/>
              </a:lnSpc>
            </a:pPr>
            <a:r>
              <a:rPr lang="zh-CN" altLang="en-US" sz="2400" dirty="0">
                <a:solidFill>
                  <a:schemeClr val="bg1"/>
                </a:solidFill>
                <a:latin typeface="+mn-ea"/>
              </a:rPr>
              <a:t>在这里输入你需要的文本内容在这里输入你需要的文本</a:t>
            </a:r>
            <a:r>
              <a:rPr lang="zh-CN" altLang="en-US" sz="2400" dirty="0" smtClean="0">
                <a:solidFill>
                  <a:schemeClr val="bg1"/>
                </a:solidFill>
                <a:latin typeface="+mn-ea"/>
              </a:rPr>
              <a:t>内容。</a:t>
            </a:r>
            <a:endParaRPr lang="zh-CN" altLang="en-US" sz="2400" dirty="0">
              <a:solidFill>
                <a:schemeClr val="bg1"/>
              </a:solidFill>
              <a:latin typeface="+mn-ea"/>
            </a:endParaRPr>
          </a:p>
        </p:txBody>
      </p:sp>
      <p:sp>
        <p:nvSpPr>
          <p:cNvPr id="50" name="矩形 49"/>
          <p:cNvSpPr/>
          <p:nvPr/>
        </p:nvSpPr>
        <p:spPr>
          <a:xfrm>
            <a:off x="11234922" y="2814101"/>
            <a:ext cx="3262432" cy="553998"/>
          </a:xfrm>
          <a:prstGeom prst="rect">
            <a:avLst/>
          </a:prstGeom>
        </p:spPr>
        <p:txBody>
          <a:bodyPr wrap="none">
            <a:spAutoFit/>
          </a:bodyPr>
          <a:lstStyle/>
          <a:p>
            <a:pPr defTabSz="1827939">
              <a:defRPr/>
            </a:pPr>
            <a:r>
              <a:rPr lang="zh-CN" altLang="en-US" sz="3000" b="1" kern="0" dirty="0">
                <a:solidFill>
                  <a:schemeClr val="bg1"/>
                </a:solidFill>
                <a:latin typeface="+mn-ea"/>
              </a:rPr>
              <a:t>点击此处添加标题</a:t>
            </a:r>
            <a:endParaRPr lang="en-US" altLang="zh-CN" sz="3000" b="1" kern="0" dirty="0">
              <a:solidFill>
                <a:schemeClr val="bg1"/>
              </a:solidFill>
              <a:latin typeface="+mn-ea"/>
            </a:endParaRPr>
          </a:p>
        </p:txBody>
      </p:sp>
      <p:sp>
        <p:nvSpPr>
          <p:cNvPr id="51" name="矩形 50">
            <a:extLst>
              <a:ext uri="{FF2B5EF4-FFF2-40B4-BE49-F238E27FC236}">
                <a16:creationId xmlns:a16="http://schemas.microsoft.com/office/drawing/2014/main" id="{0F0578E1-7D46-4855-A9AE-4943FB55984B}"/>
              </a:ext>
            </a:extLst>
          </p:cNvPr>
          <p:cNvSpPr/>
          <p:nvPr/>
        </p:nvSpPr>
        <p:spPr>
          <a:xfrm>
            <a:off x="11234922" y="3594020"/>
            <a:ext cx="5145759" cy="1200329"/>
          </a:xfrm>
          <a:prstGeom prst="rect">
            <a:avLst/>
          </a:prstGeom>
        </p:spPr>
        <p:txBody>
          <a:bodyPr wrap="square">
            <a:spAutoFit/>
          </a:bodyPr>
          <a:lstStyle/>
          <a:p>
            <a:pPr>
              <a:lnSpc>
                <a:spcPct val="150000"/>
              </a:lnSpc>
            </a:pPr>
            <a:r>
              <a:rPr lang="zh-CN" altLang="en-US" sz="2400" dirty="0">
                <a:solidFill>
                  <a:schemeClr val="bg1"/>
                </a:solidFill>
                <a:latin typeface="+mn-ea"/>
              </a:rPr>
              <a:t>在这里输入你需要的文本内容在这里输入你需要的文本</a:t>
            </a:r>
            <a:r>
              <a:rPr lang="zh-CN" altLang="en-US" sz="2400" dirty="0" smtClean="0">
                <a:solidFill>
                  <a:schemeClr val="bg1"/>
                </a:solidFill>
                <a:latin typeface="+mn-ea"/>
              </a:rPr>
              <a:t>内容。</a:t>
            </a:r>
            <a:endParaRPr lang="zh-CN" altLang="en-US" sz="2400" dirty="0">
              <a:solidFill>
                <a:schemeClr val="bg1"/>
              </a:solidFill>
              <a:latin typeface="+mn-ea"/>
            </a:endParaRPr>
          </a:p>
        </p:txBody>
      </p:sp>
      <p:sp>
        <p:nvSpPr>
          <p:cNvPr id="52" name="矩形 51"/>
          <p:cNvSpPr/>
          <p:nvPr/>
        </p:nvSpPr>
        <p:spPr>
          <a:xfrm>
            <a:off x="3184014" y="6796235"/>
            <a:ext cx="3262432" cy="553998"/>
          </a:xfrm>
          <a:prstGeom prst="rect">
            <a:avLst/>
          </a:prstGeom>
        </p:spPr>
        <p:txBody>
          <a:bodyPr wrap="none">
            <a:spAutoFit/>
          </a:bodyPr>
          <a:lstStyle/>
          <a:p>
            <a:pPr defTabSz="1827939">
              <a:defRPr/>
            </a:pPr>
            <a:r>
              <a:rPr lang="zh-CN" altLang="en-US" sz="3000" b="1" kern="0" dirty="0">
                <a:solidFill>
                  <a:schemeClr val="bg1"/>
                </a:solidFill>
                <a:latin typeface="+mn-ea"/>
              </a:rPr>
              <a:t>点击此处添加标题</a:t>
            </a:r>
            <a:endParaRPr lang="en-US" altLang="zh-CN" sz="3000" b="1" kern="0" dirty="0">
              <a:solidFill>
                <a:schemeClr val="bg1"/>
              </a:solidFill>
              <a:latin typeface="+mn-ea"/>
            </a:endParaRPr>
          </a:p>
        </p:txBody>
      </p:sp>
      <p:sp>
        <p:nvSpPr>
          <p:cNvPr id="53" name="矩形 52">
            <a:extLst>
              <a:ext uri="{FF2B5EF4-FFF2-40B4-BE49-F238E27FC236}">
                <a16:creationId xmlns:a16="http://schemas.microsoft.com/office/drawing/2014/main" id="{0F0578E1-7D46-4855-A9AE-4943FB55984B}"/>
              </a:ext>
            </a:extLst>
          </p:cNvPr>
          <p:cNvSpPr/>
          <p:nvPr/>
        </p:nvSpPr>
        <p:spPr>
          <a:xfrm>
            <a:off x="3184014" y="7576154"/>
            <a:ext cx="5145759" cy="1200329"/>
          </a:xfrm>
          <a:prstGeom prst="rect">
            <a:avLst/>
          </a:prstGeom>
        </p:spPr>
        <p:txBody>
          <a:bodyPr wrap="square">
            <a:spAutoFit/>
          </a:bodyPr>
          <a:lstStyle/>
          <a:p>
            <a:pPr>
              <a:lnSpc>
                <a:spcPct val="150000"/>
              </a:lnSpc>
            </a:pPr>
            <a:r>
              <a:rPr lang="zh-CN" altLang="en-US" sz="2400" dirty="0">
                <a:solidFill>
                  <a:schemeClr val="bg1"/>
                </a:solidFill>
                <a:latin typeface="+mn-ea"/>
              </a:rPr>
              <a:t>在这里输入你需要的文本内容在这里输入你需要的文本</a:t>
            </a:r>
            <a:r>
              <a:rPr lang="zh-CN" altLang="en-US" sz="2400" dirty="0" smtClean="0">
                <a:solidFill>
                  <a:schemeClr val="bg1"/>
                </a:solidFill>
                <a:latin typeface="+mn-ea"/>
              </a:rPr>
              <a:t>内容。</a:t>
            </a:r>
            <a:endParaRPr lang="zh-CN" altLang="en-US" sz="2400" dirty="0">
              <a:solidFill>
                <a:schemeClr val="bg1"/>
              </a:solidFill>
              <a:latin typeface="+mn-ea"/>
            </a:endParaRPr>
          </a:p>
        </p:txBody>
      </p:sp>
      <p:sp>
        <p:nvSpPr>
          <p:cNvPr id="54" name="矩形 53"/>
          <p:cNvSpPr/>
          <p:nvPr/>
        </p:nvSpPr>
        <p:spPr>
          <a:xfrm>
            <a:off x="10714774" y="6836941"/>
            <a:ext cx="3262432" cy="553998"/>
          </a:xfrm>
          <a:prstGeom prst="rect">
            <a:avLst/>
          </a:prstGeom>
        </p:spPr>
        <p:txBody>
          <a:bodyPr wrap="none">
            <a:spAutoFit/>
          </a:bodyPr>
          <a:lstStyle/>
          <a:p>
            <a:pPr defTabSz="1827939">
              <a:defRPr/>
            </a:pPr>
            <a:r>
              <a:rPr lang="zh-CN" altLang="en-US" sz="3000" b="1" kern="0" dirty="0">
                <a:solidFill>
                  <a:schemeClr val="bg1"/>
                </a:solidFill>
                <a:latin typeface="+mn-ea"/>
              </a:rPr>
              <a:t>点击此处添加标题</a:t>
            </a:r>
            <a:endParaRPr lang="en-US" altLang="zh-CN" sz="3000" b="1" kern="0" dirty="0">
              <a:solidFill>
                <a:schemeClr val="bg1"/>
              </a:solidFill>
              <a:latin typeface="+mn-ea"/>
            </a:endParaRPr>
          </a:p>
        </p:txBody>
      </p:sp>
      <p:sp>
        <p:nvSpPr>
          <p:cNvPr id="55" name="矩形 54">
            <a:extLst>
              <a:ext uri="{FF2B5EF4-FFF2-40B4-BE49-F238E27FC236}">
                <a16:creationId xmlns:a16="http://schemas.microsoft.com/office/drawing/2014/main" id="{0F0578E1-7D46-4855-A9AE-4943FB55984B}"/>
              </a:ext>
            </a:extLst>
          </p:cNvPr>
          <p:cNvSpPr/>
          <p:nvPr/>
        </p:nvSpPr>
        <p:spPr>
          <a:xfrm>
            <a:off x="10714774" y="7616860"/>
            <a:ext cx="5145759" cy="1200329"/>
          </a:xfrm>
          <a:prstGeom prst="rect">
            <a:avLst/>
          </a:prstGeom>
        </p:spPr>
        <p:txBody>
          <a:bodyPr wrap="square">
            <a:spAutoFit/>
          </a:bodyPr>
          <a:lstStyle/>
          <a:p>
            <a:pPr>
              <a:lnSpc>
                <a:spcPct val="150000"/>
              </a:lnSpc>
            </a:pPr>
            <a:r>
              <a:rPr lang="zh-CN" altLang="en-US" sz="2400" dirty="0">
                <a:solidFill>
                  <a:schemeClr val="bg1"/>
                </a:solidFill>
                <a:latin typeface="+mn-ea"/>
              </a:rPr>
              <a:t>在这里输入你需要的文本内容在这里输入你需要的文本</a:t>
            </a:r>
            <a:r>
              <a:rPr lang="zh-CN" altLang="en-US" sz="2400" dirty="0" smtClean="0">
                <a:solidFill>
                  <a:schemeClr val="bg1"/>
                </a:solidFill>
                <a:latin typeface="+mn-ea"/>
              </a:rPr>
              <a:t>内容。</a:t>
            </a:r>
            <a:endParaRPr lang="zh-CN" altLang="en-US" sz="2400" dirty="0">
              <a:solidFill>
                <a:schemeClr val="bg1"/>
              </a:solidFill>
              <a:latin typeface="+mn-ea"/>
            </a:endParaRPr>
          </a:p>
        </p:txBody>
      </p:sp>
    </p:spTree>
  </p:cSld>
  <p:clrMapOvr>
    <a:masterClrMapping/>
  </p:clrMapOvr>
  <p:transition spd="med" advClick="0" advTm="1000">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2840" y="2573150"/>
            <a:ext cx="7714211" cy="5142807"/>
          </a:xfrm>
          <a:prstGeom prst="rect">
            <a:avLst/>
          </a:prstGeom>
          <a:noFill/>
          <a:ln>
            <a:noFill/>
          </a:ln>
        </p:spPr>
      </p:pic>
      <p:sp>
        <p:nvSpPr>
          <p:cNvPr id="15" name="矩形 14"/>
          <p:cNvSpPr/>
          <p:nvPr/>
        </p:nvSpPr>
        <p:spPr>
          <a:xfrm>
            <a:off x="2028483" y="6021445"/>
            <a:ext cx="3262432" cy="553998"/>
          </a:xfrm>
          <a:prstGeom prst="rect">
            <a:avLst/>
          </a:prstGeom>
        </p:spPr>
        <p:txBody>
          <a:bodyPr wrap="none">
            <a:spAutoFit/>
          </a:bodyPr>
          <a:lstStyle/>
          <a:p>
            <a:pPr defTabSz="1827939">
              <a:defRPr/>
            </a:pPr>
            <a:r>
              <a:rPr lang="zh-CN" altLang="en-US" sz="3000" b="1" kern="0" dirty="0">
                <a:solidFill>
                  <a:schemeClr val="bg1"/>
                </a:solidFill>
                <a:latin typeface="印品黑体" panose="00000500000000000000" pitchFamily="2" charset="-122"/>
                <a:ea typeface="印品黑体" panose="00000500000000000000" pitchFamily="2" charset="-122"/>
              </a:rPr>
              <a:t>点击此处添加标题</a:t>
            </a:r>
            <a:endParaRPr lang="en-US" altLang="zh-CN" sz="3000" b="1" kern="0" dirty="0">
              <a:solidFill>
                <a:schemeClr val="bg1"/>
              </a:solidFill>
              <a:latin typeface="印品黑体" panose="00000500000000000000" pitchFamily="2" charset="-122"/>
              <a:ea typeface="印品黑体" panose="00000500000000000000" pitchFamily="2" charset="-122"/>
            </a:endParaRPr>
          </a:p>
        </p:txBody>
      </p:sp>
      <p:sp>
        <p:nvSpPr>
          <p:cNvPr id="16" name="任意形状 15"/>
          <p:cNvSpPr/>
          <p:nvPr/>
        </p:nvSpPr>
        <p:spPr>
          <a:xfrm>
            <a:off x="0" y="6076155"/>
            <a:ext cx="1846134" cy="490746"/>
          </a:xfrm>
          <a:custGeom>
            <a:avLst/>
            <a:gdLst>
              <a:gd name="connsiteX0" fmla="*/ 0 w 1230756"/>
              <a:gd name="connsiteY0" fmla="*/ 0 h 327164"/>
              <a:gd name="connsiteX1" fmla="*/ 883253 w 1230756"/>
              <a:gd name="connsiteY1" fmla="*/ 0 h 327164"/>
              <a:gd name="connsiteX2" fmla="*/ 883253 w 1230756"/>
              <a:gd name="connsiteY2" fmla="*/ 1 h 327164"/>
              <a:gd name="connsiteX3" fmla="*/ 1230756 w 1230756"/>
              <a:gd name="connsiteY3" fmla="*/ 1 h 327164"/>
              <a:gd name="connsiteX4" fmla="*/ 1067175 w 1230756"/>
              <a:gd name="connsiteY4" fmla="*/ 163583 h 327164"/>
              <a:gd name="connsiteX5" fmla="*/ 1230756 w 1230756"/>
              <a:gd name="connsiteY5" fmla="*/ 327164 h 327164"/>
              <a:gd name="connsiteX6" fmla="*/ 787067 w 1230756"/>
              <a:gd name="connsiteY6" fmla="*/ 327164 h 327164"/>
              <a:gd name="connsiteX7" fmla="*/ 787067 w 1230756"/>
              <a:gd name="connsiteY7" fmla="*/ 327163 h 327164"/>
              <a:gd name="connsiteX8" fmla="*/ 0 w 1230756"/>
              <a:gd name="connsiteY8" fmla="*/ 327163 h 32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0756" h="327164">
                <a:moveTo>
                  <a:pt x="0" y="0"/>
                </a:moveTo>
                <a:lnTo>
                  <a:pt x="883253" y="0"/>
                </a:lnTo>
                <a:lnTo>
                  <a:pt x="883253" y="1"/>
                </a:lnTo>
                <a:lnTo>
                  <a:pt x="1230756" y="1"/>
                </a:lnTo>
                <a:lnTo>
                  <a:pt x="1067175" y="163583"/>
                </a:lnTo>
                <a:lnTo>
                  <a:pt x="1230756" y="327164"/>
                </a:lnTo>
                <a:lnTo>
                  <a:pt x="787067" y="327164"/>
                </a:lnTo>
                <a:lnTo>
                  <a:pt x="787067" y="327163"/>
                </a:lnTo>
                <a:lnTo>
                  <a:pt x="0" y="327163"/>
                </a:lnTo>
                <a:close/>
              </a:path>
            </a:pathLst>
          </a:custGeom>
          <a:solidFill>
            <a:schemeClr val="accent1">
              <a:alpha val="41000"/>
            </a:schemeClr>
          </a:solidFill>
          <a:ln>
            <a:noFill/>
          </a:ln>
          <a:effectLst>
            <a:outerShdw blurRad="50800" dist="762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050" dirty="0">
              <a:latin typeface="印品黑体" panose="00000500000000000000" pitchFamily="2" charset="-122"/>
              <a:ea typeface="印品黑体" panose="00000500000000000000" pitchFamily="2" charset="-122"/>
            </a:endParaRPr>
          </a:p>
        </p:txBody>
      </p:sp>
      <p:sp>
        <p:nvSpPr>
          <p:cNvPr id="9" name="矩形 8">
            <a:extLst>
              <a:ext uri="{FF2B5EF4-FFF2-40B4-BE49-F238E27FC236}">
                <a16:creationId xmlns:a16="http://schemas.microsoft.com/office/drawing/2014/main" id="{0F0578E1-7D46-4855-A9AE-4943FB55984B}"/>
              </a:ext>
            </a:extLst>
          </p:cNvPr>
          <p:cNvSpPr/>
          <p:nvPr/>
        </p:nvSpPr>
        <p:spPr>
          <a:xfrm>
            <a:off x="1007305" y="3402188"/>
            <a:ext cx="8888133" cy="1754326"/>
          </a:xfrm>
          <a:prstGeom prst="rect">
            <a:avLst/>
          </a:prstGeom>
        </p:spPr>
        <p:txBody>
          <a:bodyPr wrap="square">
            <a:spAutoFit/>
          </a:bodyPr>
          <a:lstStyle/>
          <a:p>
            <a:pPr>
              <a:lnSpc>
                <a:spcPct val="150000"/>
              </a:lnSpc>
            </a:pPr>
            <a:r>
              <a:rPr lang="zh-CN" altLang="en-US" sz="2400" dirty="0">
                <a:solidFill>
                  <a:schemeClr val="bg1"/>
                </a:solidFill>
                <a:latin typeface="+mn-ea"/>
              </a:rPr>
              <a:t>在这里输入你需要的文本内容在这里输入你需要的文本</a:t>
            </a:r>
            <a:r>
              <a:rPr lang="zh-CN" altLang="en-US" sz="2400" dirty="0">
                <a:solidFill>
                  <a:schemeClr val="bg1"/>
                </a:solidFill>
                <a:latin typeface="+mn-ea"/>
              </a:rPr>
              <a:t>内容在这里输入你需要的文本内容在这里输入你需要的文本</a:t>
            </a:r>
            <a:r>
              <a:rPr lang="zh-CN" altLang="en-US" sz="2400" dirty="0" smtClean="0">
                <a:solidFill>
                  <a:schemeClr val="bg1"/>
                </a:solidFill>
                <a:latin typeface="+mn-ea"/>
              </a:rPr>
              <a:t>内容</a:t>
            </a:r>
            <a:r>
              <a:rPr lang="zh-CN" altLang="en-US" sz="2400" dirty="0">
                <a:solidFill>
                  <a:schemeClr val="bg1"/>
                </a:solidFill>
                <a:latin typeface="+mn-ea"/>
              </a:rPr>
              <a:t>在这里输入你需要的文本内容在这里输入你需要的文本内容</a:t>
            </a:r>
            <a:r>
              <a:rPr lang="zh-CN" altLang="en-US" sz="2400" dirty="0" smtClean="0">
                <a:solidFill>
                  <a:schemeClr val="bg1"/>
                </a:solidFill>
                <a:latin typeface="+mn-ea"/>
              </a:rPr>
              <a:t>。</a:t>
            </a:r>
            <a:endParaRPr lang="zh-CN" altLang="en-US" sz="2400" dirty="0">
              <a:solidFill>
                <a:schemeClr val="bg1"/>
              </a:solidFill>
              <a:latin typeface="+mn-ea"/>
            </a:endParaRPr>
          </a:p>
        </p:txBody>
      </p:sp>
      <p:grpSp>
        <p:nvGrpSpPr>
          <p:cNvPr id="10" name="组合 9"/>
          <p:cNvGrpSpPr/>
          <p:nvPr/>
        </p:nvGrpSpPr>
        <p:grpSpPr>
          <a:xfrm>
            <a:off x="1007305" y="947449"/>
            <a:ext cx="6535202" cy="804983"/>
            <a:chOff x="1007305" y="947449"/>
            <a:chExt cx="6535202" cy="804983"/>
          </a:xfrm>
        </p:grpSpPr>
        <p:sp>
          <p:nvSpPr>
            <p:cNvPr id="11" name="文本框 10"/>
            <p:cNvSpPr txBox="1"/>
            <p:nvPr/>
          </p:nvSpPr>
          <p:spPr>
            <a:xfrm>
              <a:off x="1007305" y="947449"/>
              <a:ext cx="6535202" cy="646331"/>
            </a:xfrm>
            <a:prstGeom prst="rect">
              <a:avLst/>
            </a:prstGeom>
            <a:noFill/>
          </p:spPr>
          <p:txBody>
            <a:bodyPr wrap="square" rtlCol="0">
              <a:spAutoFit/>
            </a:bodyPr>
            <a:lstStyle/>
            <a:p>
              <a:r>
                <a:rPr lang="zh-CN" altLang="en-US" sz="3600" dirty="0">
                  <a:solidFill>
                    <a:prstClr val="white"/>
                  </a:solidFill>
                  <a:latin typeface="+mn-ea"/>
                </a:rPr>
                <a:t>在此输入标题</a:t>
              </a:r>
            </a:p>
          </p:txBody>
        </p:sp>
        <p:cxnSp>
          <p:nvCxnSpPr>
            <p:cNvPr id="13" name="直线连接符 5"/>
            <p:cNvCxnSpPr/>
            <p:nvPr/>
          </p:nvCxnSpPr>
          <p:spPr>
            <a:xfrm>
              <a:off x="1007305" y="1752432"/>
              <a:ext cx="3742116" cy="0"/>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17" name="矩形 16"/>
          <p:cNvSpPr/>
          <p:nvPr/>
        </p:nvSpPr>
        <p:spPr>
          <a:xfrm>
            <a:off x="2028483" y="2513421"/>
            <a:ext cx="3262432" cy="553998"/>
          </a:xfrm>
          <a:prstGeom prst="rect">
            <a:avLst/>
          </a:prstGeom>
        </p:spPr>
        <p:txBody>
          <a:bodyPr wrap="none">
            <a:spAutoFit/>
          </a:bodyPr>
          <a:lstStyle/>
          <a:p>
            <a:pPr defTabSz="1827939">
              <a:defRPr/>
            </a:pPr>
            <a:r>
              <a:rPr lang="zh-CN" altLang="en-US" sz="3000" b="1" kern="0" dirty="0">
                <a:solidFill>
                  <a:schemeClr val="bg1"/>
                </a:solidFill>
                <a:latin typeface="印品黑体" panose="00000500000000000000" pitchFamily="2" charset="-122"/>
                <a:ea typeface="印品黑体" panose="00000500000000000000" pitchFamily="2" charset="-122"/>
              </a:rPr>
              <a:t>点击此处添加标题</a:t>
            </a:r>
            <a:endParaRPr lang="en-US" altLang="zh-CN" sz="3000" b="1" kern="0" dirty="0">
              <a:solidFill>
                <a:schemeClr val="bg1"/>
              </a:solidFill>
              <a:latin typeface="印品黑体" panose="00000500000000000000" pitchFamily="2" charset="-122"/>
              <a:ea typeface="印品黑体" panose="00000500000000000000" pitchFamily="2" charset="-122"/>
            </a:endParaRPr>
          </a:p>
        </p:txBody>
      </p:sp>
      <p:sp>
        <p:nvSpPr>
          <p:cNvPr id="18" name="任意形状 15"/>
          <p:cNvSpPr/>
          <p:nvPr/>
        </p:nvSpPr>
        <p:spPr>
          <a:xfrm>
            <a:off x="0" y="2568131"/>
            <a:ext cx="1846134" cy="490746"/>
          </a:xfrm>
          <a:custGeom>
            <a:avLst/>
            <a:gdLst>
              <a:gd name="connsiteX0" fmla="*/ 0 w 1230756"/>
              <a:gd name="connsiteY0" fmla="*/ 0 h 327164"/>
              <a:gd name="connsiteX1" fmla="*/ 883253 w 1230756"/>
              <a:gd name="connsiteY1" fmla="*/ 0 h 327164"/>
              <a:gd name="connsiteX2" fmla="*/ 883253 w 1230756"/>
              <a:gd name="connsiteY2" fmla="*/ 1 h 327164"/>
              <a:gd name="connsiteX3" fmla="*/ 1230756 w 1230756"/>
              <a:gd name="connsiteY3" fmla="*/ 1 h 327164"/>
              <a:gd name="connsiteX4" fmla="*/ 1067175 w 1230756"/>
              <a:gd name="connsiteY4" fmla="*/ 163583 h 327164"/>
              <a:gd name="connsiteX5" fmla="*/ 1230756 w 1230756"/>
              <a:gd name="connsiteY5" fmla="*/ 327164 h 327164"/>
              <a:gd name="connsiteX6" fmla="*/ 787067 w 1230756"/>
              <a:gd name="connsiteY6" fmla="*/ 327164 h 327164"/>
              <a:gd name="connsiteX7" fmla="*/ 787067 w 1230756"/>
              <a:gd name="connsiteY7" fmla="*/ 327163 h 327164"/>
              <a:gd name="connsiteX8" fmla="*/ 0 w 1230756"/>
              <a:gd name="connsiteY8" fmla="*/ 327163 h 327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0756" h="327164">
                <a:moveTo>
                  <a:pt x="0" y="0"/>
                </a:moveTo>
                <a:lnTo>
                  <a:pt x="883253" y="0"/>
                </a:lnTo>
                <a:lnTo>
                  <a:pt x="883253" y="1"/>
                </a:lnTo>
                <a:lnTo>
                  <a:pt x="1230756" y="1"/>
                </a:lnTo>
                <a:lnTo>
                  <a:pt x="1067175" y="163583"/>
                </a:lnTo>
                <a:lnTo>
                  <a:pt x="1230756" y="327164"/>
                </a:lnTo>
                <a:lnTo>
                  <a:pt x="787067" y="327164"/>
                </a:lnTo>
                <a:lnTo>
                  <a:pt x="787067" y="327163"/>
                </a:lnTo>
                <a:lnTo>
                  <a:pt x="0" y="327163"/>
                </a:lnTo>
                <a:close/>
              </a:path>
            </a:pathLst>
          </a:custGeom>
          <a:solidFill>
            <a:schemeClr val="accent1">
              <a:alpha val="41000"/>
            </a:schemeClr>
          </a:solidFill>
          <a:ln>
            <a:noFill/>
          </a:ln>
          <a:effectLst>
            <a:outerShdw blurRad="50800" dist="762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050" dirty="0">
              <a:latin typeface="印品黑体" panose="00000500000000000000" pitchFamily="2" charset="-122"/>
              <a:ea typeface="印品黑体" panose="00000500000000000000" pitchFamily="2" charset="-122"/>
            </a:endParaRPr>
          </a:p>
        </p:txBody>
      </p:sp>
      <p:sp>
        <p:nvSpPr>
          <p:cNvPr id="20" name="矩形 19">
            <a:extLst>
              <a:ext uri="{FF2B5EF4-FFF2-40B4-BE49-F238E27FC236}">
                <a16:creationId xmlns:a16="http://schemas.microsoft.com/office/drawing/2014/main" id="{0F0578E1-7D46-4855-A9AE-4943FB55984B}"/>
              </a:ext>
            </a:extLst>
          </p:cNvPr>
          <p:cNvSpPr/>
          <p:nvPr/>
        </p:nvSpPr>
        <p:spPr>
          <a:xfrm>
            <a:off x="1007305" y="6964922"/>
            <a:ext cx="8888133" cy="1754326"/>
          </a:xfrm>
          <a:prstGeom prst="rect">
            <a:avLst/>
          </a:prstGeom>
        </p:spPr>
        <p:txBody>
          <a:bodyPr wrap="square">
            <a:spAutoFit/>
          </a:bodyPr>
          <a:lstStyle/>
          <a:p>
            <a:pPr>
              <a:lnSpc>
                <a:spcPct val="150000"/>
              </a:lnSpc>
            </a:pPr>
            <a:r>
              <a:rPr lang="zh-CN" altLang="en-US" sz="2400" dirty="0">
                <a:solidFill>
                  <a:schemeClr val="bg1"/>
                </a:solidFill>
                <a:latin typeface="+mn-ea"/>
              </a:rPr>
              <a:t>在这里输入你需要的文本内容在这里输入你需要的文本</a:t>
            </a:r>
            <a:r>
              <a:rPr lang="zh-CN" altLang="en-US" sz="2400" dirty="0">
                <a:solidFill>
                  <a:schemeClr val="bg1"/>
                </a:solidFill>
                <a:latin typeface="+mn-ea"/>
              </a:rPr>
              <a:t>内容在这里输入你需要的文本内容在这里输入你需要的文本</a:t>
            </a:r>
            <a:r>
              <a:rPr lang="zh-CN" altLang="en-US" sz="2400" dirty="0" smtClean="0">
                <a:solidFill>
                  <a:schemeClr val="bg1"/>
                </a:solidFill>
                <a:latin typeface="+mn-ea"/>
              </a:rPr>
              <a:t>内容</a:t>
            </a:r>
            <a:r>
              <a:rPr lang="zh-CN" altLang="en-US" sz="2400" dirty="0">
                <a:solidFill>
                  <a:schemeClr val="bg1"/>
                </a:solidFill>
                <a:latin typeface="+mn-ea"/>
              </a:rPr>
              <a:t>在这里输入你需要的文本内容在这里输入你需要的文本内容</a:t>
            </a:r>
            <a:r>
              <a:rPr lang="zh-CN" altLang="en-US" sz="2400" dirty="0" smtClean="0">
                <a:solidFill>
                  <a:schemeClr val="bg1"/>
                </a:solidFill>
                <a:latin typeface="+mn-ea"/>
              </a:rPr>
              <a:t>。</a:t>
            </a:r>
            <a:endParaRPr lang="zh-CN" altLang="en-US" sz="2400" dirty="0">
              <a:solidFill>
                <a:schemeClr val="bg1"/>
              </a:solidFill>
              <a:latin typeface="+mn-ea"/>
            </a:endParaRPr>
          </a:p>
        </p:txBody>
      </p:sp>
    </p:spTree>
  </p:cSld>
  <p:clrMapOvr>
    <a:masterClrMapping/>
  </p:clrMapOvr>
  <p:transition spd="med" advClick="0" advTm="1000">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AutoShape 3"/>
          <p:cNvSpPr>
            <a:spLocks noChangeAspect="1" noChangeArrowheads="1" noTextEdit="1"/>
          </p:cNvSpPr>
          <p:nvPr/>
        </p:nvSpPr>
        <p:spPr bwMode="auto">
          <a:xfrm>
            <a:off x="9207282" y="5217634"/>
            <a:ext cx="303303" cy="769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t" anchorCtr="0" compatLnSpc="1"/>
          <a:lstStyle/>
          <a:p>
            <a:endParaRPr lang="zh-CN" altLang="en-US" sz="2400" dirty="0">
              <a:latin typeface="+mn-ea"/>
            </a:endParaRPr>
          </a:p>
        </p:txBody>
      </p:sp>
      <p:grpSp>
        <p:nvGrpSpPr>
          <p:cNvPr id="131" name="组合 130"/>
          <p:cNvGrpSpPr/>
          <p:nvPr/>
        </p:nvGrpSpPr>
        <p:grpSpPr>
          <a:xfrm>
            <a:off x="7685093" y="2039175"/>
            <a:ext cx="1275818" cy="3306497"/>
            <a:chOff x="5141736" y="1742547"/>
            <a:chExt cx="850545" cy="2204331"/>
          </a:xfrm>
        </p:grpSpPr>
        <p:grpSp>
          <p:nvGrpSpPr>
            <p:cNvPr id="132" name="组合 131"/>
            <p:cNvGrpSpPr/>
            <p:nvPr/>
          </p:nvGrpSpPr>
          <p:grpSpPr>
            <a:xfrm>
              <a:off x="5141736" y="1742547"/>
              <a:ext cx="850545" cy="2204331"/>
              <a:chOff x="4795210" y="1742547"/>
              <a:chExt cx="850545" cy="2204331"/>
            </a:xfrm>
          </p:grpSpPr>
          <p:sp>
            <p:nvSpPr>
              <p:cNvPr id="136" name="圆角矩形 135"/>
              <p:cNvSpPr/>
              <p:nvPr/>
            </p:nvSpPr>
            <p:spPr>
              <a:xfrm>
                <a:off x="4795210" y="1742547"/>
                <a:ext cx="850545" cy="2204331"/>
              </a:xfrm>
              <a:prstGeom prst="roundRect">
                <a:avLst>
                  <a:gd name="adj" fmla="val 50000"/>
                </a:avLst>
              </a:prstGeom>
              <a:solidFill>
                <a:schemeClr val="bg1">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n-ea"/>
                </a:endParaRPr>
              </a:p>
            </p:txBody>
          </p:sp>
          <p:grpSp>
            <p:nvGrpSpPr>
              <p:cNvPr id="137" name="组合 136"/>
              <p:cNvGrpSpPr/>
              <p:nvPr/>
            </p:nvGrpSpPr>
            <p:grpSpPr>
              <a:xfrm>
                <a:off x="4848795" y="1810322"/>
                <a:ext cx="751721" cy="744071"/>
                <a:chOff x="734695" y="4865256"/>
                <a:chExt cx="1038341" cy="1027776"/>
              </a:xfrm>
              <a:effectLst/>
            </p:grpSpPr>
            <p:grpSp>
              <p:nvGrpSpPr>
                <p:cNvPr id="138" name="组合 49"/>
                <p:cNvGrpSpPr/>
                <p:nvPr/>
              </p:nvGrpSpPr>
              <p:grpSpPr bwMode="auto">
                <a:xfrm>
                  <a:off x="734696" y="4865256"/>
                  <a:ext cx="1026811" cy="1027776"/>
                  <a:chOff x="871210" y="892008"/>
                  <a:chExt cx="1362381" cy="1362527"/>
                </a:xfrm>
              </p:grpSpPr>
              <p:sp>
                <p:nvSpPr>
                  <p:cNvPr id="140" name="椭圆 139"/>
                  <p:cNvSpPr/>
                  <p:nvPr/>
                </p:nvSpPr>
                <p:spPr>
                  <a:xfrm>
                    <a:off x="871211" y="892008"/>
                    <a:ext cx="1362380" cy="1361247"/>
                  </a:xfrm>
                  <a:prstGeom prst="ellipse">
                    <a:avLst/>
                  </a:prstGeom>
                  <a:solidFill>
                    <a:schemeClr val="bg1">
                      <a:alpha val="25000"/>
                    </a:schemeClr>
                  </a:solidFill>
                  <a:ln w="19050" cap="flat" cmpd="sng" algn="ctr">
                    <a:noFill/>
                    <a:prstDash val="solid"/>
                    <a:miter lim="800000"/>
                  </a:ln>
                  <a:effectLst/>
                </p:spPr>
                <p:txBody>
                  <a:bodyPr anchor="ctr"/>
                  <a:lstStyle/>
                  <a:p>
                    <a:pPr algn="ctr">
                      <a:defRPr/>
                    </a:pPr>
                    <a:endParaRPr lang="zh-CN" altLang="en-US" sz="3000" kern="0" dirty="0">
                      <a:solidFill>
                        <a:prstClr val="white"/>
                      </a:solidFill>
                      <a:latin typeface="+mn-ea"/>
                    </a:endParaRPr>
                  </a:p>
                </p:txBody>
              </p:sp>
              <p:sp>
                <p:nvSpPr>
                  <p:cNvPr id="141" name="椭圆 140"/>
                  <p:cNvSpPr/>
                  <p:nvPr/>
                </p:nvSpPr>
                <p:spPr>
                  <a:xfrm>
                    <a:off x="871210" y="893288"/>
                    <a:ext cx="1362379" cy="1361247"/>
                  </a:xfrm>
                  <a:prstGeom prst="ellipse">
                    <a:avLst/>
                  </a:prstGeom>
                  <a:solidFill>
                    <a:schemeClr val="bg1">
                      <a:alpha val="45000"/>
                    </a:schemeClr>
                  </a:solidFill>
                  <a:ln w="19050" cap="flat" cmpd="sng" algn="ctr">
                    <a:noFill/>
                    <a:prstDash val="solid"/>
                    <a:miter lim="800000"/>
                  </a:ln>
                  <a:effectLst>
                    <a:softEdge rad="38100"/>
                  </a:effectLst>
                </p:spPr>
                <p:txBody>
                  <a:bodyPr anchor="ctr"/>
                  <a:lstStyle/>
                  <a:p>
                    <a:pPr algn="ctr">
                      <a:defRPr/>
                    </a:pPr>
                    <a:endParaRPr lang="zh-CN" altLang="en-US" sz="3000" kern="0" dirty="0">
                      <a:solidFill>
                        <a:prstClr val="white"/>
                      </a:solidFill>
                      <a:latin typeface="+mn-ea"/>
                    </a:endParaRPr>
                  </a:p>
                </p:txBody>
              </p:sp>
            </p:grpSp>
            <p:sp>
              <p:nvSpPr>
                <p:cNvPr id="139" name="文本框 138"/>
                <p:cNvSpPr txBox="1"/>
                <p:nvPr/>
              </p:nvSpPr>
              <p:spPr>
                <a:xfrm>
                  <a:off x="734695" y="4925367"/>
                  <a:ext cx="1038341" cy="850256"/>
                </a:xfrm>
                <a:prstGeom prst="rect">
                  <a:avLst/>
                </a:prstGeom>
                <a:noFill/>
              </p:spPr>
              <p:txBody>
                <a:bodyPr wrap="square" rtlCol="0">
                  <a:spAutoFit/>
                </a:bodyPr>
                <a:lstStyle/>
                <a:p>
                  <a:pPr algn="ctr">
                    <a:defRPr/>
                  </a:pPr>
                  <a:r>
                    <a:rPr lang="en-US" altLang="zh-CN" sz="5400" kern="0" dirty="0">
                      <a:solidFill>
                        <a:schemeClr val="bg1"/>
                      </a:solidFill>
                      <a:latin typeface="+mn-ea"/>
                    </a:rPr>
                    <a:t>01</a:t>
                  </a:r>
                  <a:endParaRPr lang="zh-CN" altLang="en-US" sz="5400" kern="0" dirty="0">
                    <a:solidFill>
                      <a:schemeClr val="bg1"/>
                    </a:solidFill>
                    <a:latin typeface="+mn-ea"/>
                  </a:endParaRPr>
                </a:p>
              </p:txBody>
            </p:sp>
          </p:grpSp>
        </p:grpSp>
        <p:grpSp>
          <p:nvGrpSpPr>
            <p:cNvPr id="133" name="组合 132"/>
            <p:cNvGrpSpPr/>
            <p:nvPr/>
          </p:nvGrpSpPr>
          <p:grpSpPr>
            <a:xfrm>
              <a:off x="5300019" y="2807432"/>
              <a:ext cx="582293" cy="429530"/>
              <a:chOff x="5379174" y="3818338"/>
              <a:chExt cx="657007" cy="484643"/>
            </a:xfrm>
            <a:solidFill>
              <a:schemeClr val="bg1"/>
            </a:solidFill>
          </p:grpSpPr>
          <p:sp>
            <p:nvSpPr>
              <p:cNvPr id="134" name="Freeform 95"/>
              <p:cNvSpPr/>
              <p:nvPr/>
            </p:nvSpPr>
            <p:spPr bwMode="auto">
              <a:xfrm>
                <a:off x="5379174" y="3962311"/>
                <a:ext cx="657007" cy="340670"/>
              </a:xfrm>
              <a:custGeom>
                <a:avLst/>
                <a:gdLst>
                  <a:gd name="T0" fmla="*/ 132 w 137"/>
                  <a:gd name="T1" fmla="*/ 58 h 71"/>
                  <a:gd name="T2" fmla="*/ 118 w 137"/>
                  <a:gd name="T3" fmla="*/ 23 h 71"/>
                  <a:gd name="T4" fmla="*/ 88 w 137"/>
                  <a:gd name="T5" fmla="*/ 12 h 71"/>
                  <a:gd name="T6" fmla="*/ 88 w 137"/>
                  <a:gd name="T7" fmla="*/ 0 h 71"/>
                  <a:gd name="T8" fmla="*/ 31 w 137"/>
                  <a:gd name="T9" fmla="*/ 0 h 71"/>
                  <a:gd name="T10" fmla="*/ 31 w 137"/>
                  <a:gd name="T11" fmla="*/ 11 h 71"/>
                  <a:gd name="T12" fmla="*/ 20 w 137"/>
                  <a:gd name="T13" fmla="*/ 11 h 71"/>
                  <a:gd name="T14" fmla="*/ 20 w 137"/>
                  <a:gd name="T15" fmla="*/ 1 h 71"/>
                  <a:gd name="T16" fmla="*/ 0 w 137"/>
                  <a:gd name="T17" fmla="*/ 1 h 71"/>
                  <a:gd name="T18" fmla="*/ 0 w 137"/>
                  <a:gd name="T19" fmla="*/ 63 h 71"/>
                  <a:gd name="T20" fmla="*/ 20 w 137"/>
                  <a:gd name="T21" fmla="*/ 63 h 71"/>
                  <a:gd name="T22" fmla="*/ 20 w 137"/>
                  <a:gd name="T23" fmla="*/ 37 h 71"/>
                  <a:gd name="T24" fmla="*/ 26 w 137"/>
                  <a:gd name="T25" fmla="*/ 37 h 71"/>
                  <a:gd name="T26" fmla="*/ 59 w 137"/>
                  <a:gd name="T27" fmla="*/ 71 h 71"/>
                  <a:gd name="T28" fmla="*/ 92 w 137"/>
                  <a:gd name="T29" fmla="*/ 37 h 71"/>
                  <a:gd name="T30" fmla="*/ 92 w 137"/>
                  <a:gd name="T31" fmla="*/ 31 h 71"/>
                  <a:gd name="T32" fmla="*/ 106 w 137"/>
                  <a:gd name="T33" fmla="*/ 37 h 71"/>
                  <a:gd name="T34" fmla="*/ 113 w 137"/>
                  <a:gd name="T35" fmla="*/ 58 h 71"/>
                  <a:gd name="T36" fmla="*/ 108 w 137"/>
                  <a:gd name="T37" fmla="*/ 58 h 71"/>
                  <a:gd name="T38" fmla="*/ 108 w 137"/>
                  <a:gd name="T39" fmla="*/ 64 h 71"/>
                  <a:gd name="T40" fmla="*/ 137 w 137"/>
                  <a:gd name="T41" fmla="*/ 64 h 71"/>
                  <a:gd name="T42" fmla="*/ 137 w 137"/>
                  <a:gd name="T43" fmla="*/ 58 h 71"/>
                  <a:gd name="T44" fmla="*/ 132 w 137"/>
                  <a:gd name="T45" fmla="*/ 5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7" h="71">
                    <a:moveTo>
                      <a:pt x="132" y="58"/>
                    </a:moveTo>
                    <a:cubicBezTo>
                      <a:pt x="131" y="39"/>
                      <a:pt x="129" y="32"/>
                      <a:pt x="118" y="23"/>
                    </a:cubicBezTo>
                    <a:cubicBezTo>
                      <a:pt x="108" y="14"/>
                      <a:pt x="96" y="12"/>
                      <a:pt x="88" y="12"/>
                    </a:cubicBezTo>
                    <a:cubicBezTo>
                      <a:pt x="88" y="0"/>
                      <a:pt x="88" y="0"/>
                      <a:pt x="88" y="0"/>
                    </a:cubicBezTo>
                    <a:cubicBezTo>
                      <a:pt x="31" y="0"/>
                      <a:pt x="31" y="0"/>
                      <a:pt x="31" y="0"/>
                    </a:cubicBezTo>
                    <a:cubicBezTo>
                      <a:pt x="31" y="11"/>
                      <a:pt x="31" y="11"/>
                      <a:pt x="31" y="11"/>
                    </a:cubicBezTo>
                    <a:cubicBezTo>
                      <a:pt x="20" y="11"/>
                      <a:pt x="20" y="11"/>
                      <a:pt x="20" y="11"/>
                    </a:cubicBezTo>
                    <a:cubicBezTo>
                      <a:pt x="20" y="1"/>
                      <a:pt x="20" y="1"/>
                      <a:pt x="20" y="1"/>
                    </a:cubicBezTo>
                    <a:cubicBezTo>
                      <a:pt x="0" y="1"/>
                      <a:pt x="0" y="1"/>
                      <a:pt x="0" y="1"/>
                    </a:cubicBezTo>
                    <a:cubicBezTo>
                      <a:pt x="0" y="63"/>
                      <a:pt x="0" y="63"/>
                      <a:pt x="0" y="63"/>
                    </a:cubicBezTo>
                    <a:cubicBezTo>
                      <a:pt x="20" y="63"/>
                      <a:pt x="20" y="63"/>
                      <a:pt x="20" y="63"/>
                    </a:cubicBezTo>
                    <a:cubicBezTo>
                      <a:pt x="20" y="37"/>
                      <a:pt x="20" y="37"/>
                      <a:pt x="20" y="37"/>
                    </a:cubicBezTo>
                    <a:cubicBezTo>
                      <a:pt x="26" y="37"/>
                      <a:pt x="26" y="37"/>
                      <a:pt x="26" y="37"/>
                    </a:cubicBezTo>
                    <a:cubicBezTo>
                      <a:pt x="26" y="56"/>
                      <a:pt x="41" y="71"/>
                      <a:pt x="59" y="71"/>
                    </a:cubicBezTo>
                    <a:cubicBezTo>
                      <a:pt x="78" y="71"/>
                      <a:pt x="92" y="56"/>
                      <a:pt x="92" y="37"/>
                    </a:cubicBezTo>
                    <a:cubicBezTo>
                      <a:pt x="92" y="35"/>
                      <a:pt x="92" y="33"/>
                      <a:pt x="92" y="31"/>
                    </a:cubicBezTo>
                    <a:cubicBezTo>
                      <a:pt x="96" y="32"/>
                      <a:pt x="102" y="34"/>
                      <a:pt x="106" y="37"/>
                    </a:cubicBezTo>
                    <a:cubicBezTo>
                      <a:pt x="113" y="43"/>
                      <a:pt x="112" y="45"/>
                      <a:pt x="113" y="58"/>
                    </a:cubicBezTo>
                    <a:cubicBezTo>
                      <a:pt x="108" y="58"/>
                      <a:pt x="108" y="58"/>
                      <a:pt x="108" y="58"/>
                    </a:cubicBezTo>
                    <a:cubicBezTo>
                      <a:pt x="108" y="64"/>
                      <a:pt x="108" y="64"/>
                      <a:pt x="108" y="64"/>
                    </a:cubicBezTo>
                    <a:cubicBezTo>
                      <a:pt x="137" y="64"/>
                      <a:pt x="137" y="64"/>
                      <a:pt x="137" y="64"/>
                    </a:cubicBezTo>
                    <a:cubicBezTo>
                      <a:pt x="137" y="58"/>
                      <a:pt x="137" y="58"/>
                      <a:pt x="137" y="58"/>
                    </a:cubicBezTo>
                    <a:lnTo>
                      <a:pt x="132" y="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2400" dirty="0">
                  <a:latin typeface="+mn-ea"/>
                </a:endParaRPr>
              </a:p>
            </p:txBody>
          </p:sp>
          <p:sp>
            <p:nvSpPr>
              <p:cNvPr id="135" name="Freeform 96"/>
              <p:cNvSpPr/>
              <p:nvPr/>
            </p:nvSpPr>
            <p:spPr bwMode="auto">
              <a:xfrm>
                <a:off x="5464341" y="3818338"/>
                <a:ext cx="403532" cy="133835"/>
              </a:xfrm>
              <a:custGeom>
                <a:avLst/>
                <a:gdLst>
                  <a:gd name="T0" fmla="*/ 4 w 84"/>
                  <a:gd name="T1" fmla="*/ 24 h 28"/>
                  <a:gd name="T2" fmla="*/ 8 w 84"/>
                  <a:gd name="T3" fmla="*/ 20 h 28"/>
                  <a:gd name="T4" fmla="*/ 8 w 84"/>
                  <a:gd name="T5" fmla="*/ 16 h 28"/>
                  <a:gd name="T6" fmla="*/ 35 w 84"/>
                  <a:gd name="T7" fmla="*/ 16 h 28"/>
                  <a:gd name="T8" fmla="*/ 35 w 84"/>
                  <a:gd name="T9" fmla="*/ 28 h 28"/>
                  <a:gd name="T10" fmla="*/ 48 w 84"/>
                  <a:gd name="T11" fmla="*/ 28 h 28"/>
                  <a:gd name="T12" fmla="*/ 48 w 84"/>
                  <a:gd name="T13" fmla="*/ 16 h 28"/>
                  <a:gd name="T14" fmla="*/ 75 w 84"/>
                  <a:gd name="T15" fmla="*/ 16 h 28"/>
                  <a:gd name="T16" fmla="*/ 75 w 84"/>
                  <a:gd name="T17" fmla="*/ 20 h 28"/>
                  <a:gd name="T18" fmla="*/ 79 w 84"/>
                  <a:gd name="T19" fmla="*/ 24 h 28"/>
                  <a:gd name="T20" fmla="*/ 84 w 84"/>
                  <a:gd name="T21" fmla="*/ 20 h 28"/>
                  <a:gd name="T22" fmla="*/ 84 w 84"/>
                  <a:gd name="T23" fmla="*/ 16 h 28"/>
                  <a:gd name="T24" fmla="*/ 84 w 84"/>
                  <a:gd name="T25" fmla="*/ 9 h 28"/>
                  <a:gd name="T26" fmla="*/ 84 w 84"/>
                  <a:gd name="T27" fmla="*/ 4 h 28"/>
                  <a:gd name="T28" fmla="*/ 79 w 84"/>
                  <a:gd name="T29" fmla="*/ 0 h 28"/>
                  <a:gd name="T30" fmla="*/ 75 w 84"/>
                  <a:gd name="T31" fmla="*/ 4 h 28"/>
                  <a:gd name="T32" fmla="*/ 75 w 84"/>
                  <a:gd name="T33" fmla="*/ 9 h 28"/>
                  <a:gd name="T34" fmla="*/ 48 w 84"/>
                  <a:gd name="T35" fmla="*/ 9 h 28"/>
                  <a:gd name="T36" fmla="*/ 48 w 84"/>
                  <a:gd name="T37" fmla="*/ 3 h 28"/>
                  <a:gd name="T38" fmla="*/ 35 w 84"/>
                  <a:gd name="T39" fmla="*/ 3 h 28"/>
                  <a:gd name="T40" fmla="*/ 35 w 84"/>
                  <a:gd name="T41" fmla="*/ 9 h 28"/>
                  <a:gd name="T42" fmla="*/ 8 w 84"/>
                  <a:gd name="T43" fmla="*/ 9 h 28"/>
                  <a:gd name="T44" fmla="*/ 8 w 84"/>
                  <a:gd name="T45" fmla="*/ 4 h 28"/>
                  <a:gd name="T46" fmla="*/ 4 w 84"/>
                  <a:gd name="T47" fmla="*/ 0 h 28"/>
                  <a:gd name="T48" fmla="*/ 0 w 84"/>
                  <a:gd name="T49" fmla="*/ 4 h 28"/>
                  <a:gd name="T50" fmla="*/ 0 w 84"/>
                  <a:gd name="T51" fmla="*/ 20 h 28"/>
                  <a:gd name="T52" fmla="*/ 4 w 84"/>
                  <a:gd name="T53"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4" h="28">
                    <a:moveTo>
                      <a:pt x="4" y="24"/>
                    </a:moveTo>
                    <a:cubicBezTo>
                      <a:pt x="6" y="24"/>
                      <a:pt x="8" y="23"/>
                      <a:pt x="8" y="20"/>
                    </a:cubicBezTo>
                    <a:cubicBezTo>
                      <a:pt x="8" y="16"/>
                      <a:pt x="8" y="16"/>
                      <a:pt x="8" y="16"/>
                    </a:cubicBezTo>
                    <a:cubicBezTo>
                      <a:pt x="35" y="16"/>
                      <a:pt x="35" y="16"/>
                      <a:pt x="35" y="16"/>
                    </a:cubicBezTo>
                    <a:cubicBezTo>
                      <a:pt x="35" y="28"/>
                      <a:pt x="35" y="28"/>
                      <a:pt x="35" y="28"/>
                    </a:cubicBezTo>
                    <a:cubicBezTo>
                      <a:pt x="48" y="28"/>
                      <a:pt x="48" y="28"/>
                      <a:pt x="48" y="28"/>
                    </a:cubicBezTo>
                    <a:cubicBezTo>
                      <a:pt x="48" y="16"/>
                      <a:pt x="48" y="16"/>
                      <a:pt x="48" y="16"/>
                    </a:cubicBezTo>
                    <a:cubicBezTo>
                      <a:pt x="75" y="16"/>
                      <a:pt x="75" y="16"/>
                      <a:pt x="75" y="16"/>
                    </a:cubicBezTo>
                    <a:cubicBezTo>
                      <a:pt x="75" y="20"/>
                      <a:pt x="75" y="20"/>
                      <a:pt x="75" y="20"/>
                    </a:cubicBezTo>
                    <a:cubicBezTo>
                      <a:pt x="75" y="23"/>
                      <a:pt x="77" y="24"/>
                      <a:pt x="79" y="24"/>
                    </a:cubicBezTo>
                    <a:cubicBezTo>
                      <a:pt x="82" y="24"/>
                      <a:pt x="84" y="23"/>
                      <a:pt x="84" y="20"/>
                    </a:cubicBezTo>
                    <a:cubicBezTo>
                      <a:pt x="84" y="16"/>
                      <a:pt x="84" y="16"/>
                      <a:pt x="84" y="16"/>
                    </a:cubicBezTo>
                    <a:cubicBezTo>
                      <a:pt x="84" y="9"/>
                      <a:pt x="84" y="9"/>
                      <a:pt x="84" y="9"/>
                    </a:cubicBezTo>
                    <a:cubicBezTo>
                      <a:pt x="84" y="4"/>
                      <a:pt x="84" y="4"/>
                      <a:pt x="84" y="4"/>
                    </a:cubicBezTo>
                    <a:cubicBezTo>
                      <a:pt x="84" y="2"/>
                      <a:pt x="82" y="0"/>
                      <a:pt x="79" y="0"/>
                    </a:cubicBezTo>
                    <a:cubicBezTo>
                      <a:pt x="77" y="0"/>
                      <a:pt x="75" y="2"/>
                      <a:pt x="75" y="4"/>
                    </a:cubicBezTo>
                    <a:cubicBezTo>
                      <a:pt x="75" y="9"/>
                      <a:pt x="75" y="9"/>
                      <a:pt x="75" y="9"/>
                    </a:cubicBezTo>
                    <a:cubicBezTo>
                      <a:pt x="48" y="9"/>
                      <a:pt x="48" y="9"/>
                      <a:pt x="48" y="9"/>
                    </a:cubicBezTo>
                    <a:cubicBezTo>
                      <a:pt x="48" y="3"/>
                      <a:pt x="48" y="3"/>
                      <a:pt x="48" y="3"/>
                    </a:cubicBezTo>
                    <a:cubicBezTo>
                      <a:pt x="35" y="3"/>
                      <a:pt x="35" y="3"/>
                      <a:pt x="35" y="3"/>
                    </a:cubicBezTo>
                    <a:cubicBezTo>
                      <a:pt x="35" y="9"/>
                      <a:pt x="35" y="9"/>
                      <a:pt x="35" y="9"/>
                    </a:cubicBezTo>
                    <a:cubicBezTo>
                      <a:pt x="8" y="9"/>
                      <a:pt x="8" y="9"/>
                      <a:pt x="8" y="9"/>
                    </a:cubicBezTo>
                    <a:cubicBezTo>
                      <a:pt x="8" y="4"/>
                      <a:pt x="8" y="4"/>
                      <a:pt x="8" y="4"/>
                    </a:cubicBezTo>
                    <a:cubicBezTo>
                      <a:pt x="8" y="2"/>
                      <a:pt x="6" y="0"/>
                      <a:pt x="4" y="0"/>
                    </a:cubicBezTo>
                    <a:cubicBezTo>
                      <a:pt x="2" y="0"/>
                      <a:pt x="0" y="2"/>
                      <a:pt x="0" y="4"/>
                    </a:cubicBezTo>
                    <a:cubicBezTo>
                      <a:pt x="0" y="20"/>
                      <a:pt x="0" y="20"/>
                      <a:pt x="0" y="20"/>
                    </a:cubicBezTo>
                    <a:cubicBezTo>
                      <a:pt x="0" y="23"/>
                      <a:pt x="2" y="24"/>
                      <a:pt x="4"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2400" dirty="0">
                  <a:latin typeface="+mn-ea"/>
                </a:endParaRPr>
              </a:p>
            </p:txBody>
          </p:sp>
        </p:grpSp>
      </p:grpSp>
      <p:grpSp>
        <p:nvGrpSpPr>
          <p:cNvPr id="142" name="组合 141"/>
          <p:cNvGrpSpPr/>
          <p:nvPr/>
        </p:nvGrpSpPr>
        <p:grpSpPr>
          <a:xfrm>
            <a:off x="9302129" y="4069858"/>
            <a:ext cx="3306497" cy="1275818"/>
            <a:chOff x="6197099" y="3083159"/>
            <a:chExt cx="2204331" cy="850545"/>
          </a:xfrm>
        </p:grpSpPr>
        <p:grpSp>
          <p:nvGrpSpPr>
            <p:cNvPr id="143" name="组合 142"/>
            <p:cNvGrpSpPr/>
            <p:nvPr/>
          </p:nvGrpSpPr>
          <p:grpSpPr>
            <a:xfrm rot="5400000">
              <a:off x="6873992" y="2406266"/>
              <a:ext cx="850545" cy="2204331"/>
              <a:chOff x="4795210" y="1742547"/>
              <a:chExt cx="850545" cy="2204331"/>
            </a:xfrm>
          </p:grpSpPr>
          <p:sp>
            <p:nvSpPr>
              <p:cNvPr id="149" name="圆角矩形 148"/>
              <p:cNvSpPr/>
              <p:nvPr/>
            </p:nvSpPr>
            <p:spPr>
              <a:xfrm>
                <a:off x="4795210" y="1742547"/>
                <a:ext cx="850545" cy="2204331"/>
              </a:xfrm>
              <a:prstGeom prst="roundRect">
                <a:avLst>
                  <a:gd name="adj" fmla="val 50000"/>
                </a:avLst>
              </a:prstGeom>
              <a:solidFill>
                <a:schemeClr val="accent1">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n-ea"/>
                </a:endParaRPr>
              </a:p>
            </p:txBody>
          </p:sp>
          <p:grpSp>
            <p:nvGrpSpPr>
              <p:cNvPr id="150" name="组合 149"/>
              <p:cNvGrpSpPr/>
              <p:nvPr/>
            </p:nvGrpSpPr>
            <p:grpSpPr>
              <a:xfrm>
                <a:off x="4848796" y="1801146"/>
                <a:ext cx="743374" cy="753249"/>
                <a:chOff x="734696" y="4852579"/>
                <a:chExt cx="1026811" cy="1040453"/>
              </a:xfrm>
              <a:effectLst/>
            </p:grpSpPr>
            <p:grpSp>
              <p:nvGrpSpPr>
                <p:cNvPr id="151" name="组合 49"/>
                <p:cNvGrpSpPr/>
                <p:nvPr/>
              </p:nvGrpSpPr>
              <p:grpSpPr bwMode="auto">
                <a:xfrm>
                  <a:off x="734696" y="4865256"/>
                  <a:ext cx="1026811" cy="1027776"/>
                  <a:chOff x="871210" y="892008"/>
                  <a:chExt cx="1362381" cy="1362527"/>
                </a:xfrm>
              </p:grpSpPr>
              <p:sp>
                <p:nvSpPr>
                  <p:cNvPr id="153" name="椭圆 152"/>
                  <p:cNvSpPr/>
                  <p:nvPr/>
                </p:nvSpPr>
                <p:spPr>
                  <a:xfrm>
                    <a:off x="871211" y="892008"/>
                    <a:ext cx="1362380" cy="1361247"/>
                  </a:xfrm>
                  <a:prstGeom prst="ellipse">
                    <a:avLst/>
                  </a:prstGeom>
                  <a:solidFill>
                    <a:schemeClr val="bg1">
                      <a:alpha val="25000"/>
                    </a:schemeClr>
                  </a:solidFill>
                  <a:ln w="19050" cap="flat" cmpd="sng" algn="ctr">
                    <a:noFill/>
                    <a:prstDash val="solid"/>
                    <a:miter lim="800000"/>
                  </a:ln>
                  <a:effectLst/>
                </p:spPr>
                <p:txBody>
                  <a:bodyPr anchor="ctr"/>
                  <a:lstStyle/>
                  <a:p>
                    <a:pPr algn="ctr">
                      <a:defRPr/>
                    </a:pPr>
                    <a:endParaRPr lang="zh-CN" altLang="en-US" sz="3000" kern="0" dirty="0">
                      <a:solidFill>
                        <a:prstClr val="white"/>
                      </a:solidFill>
                      <a:latin typeface="+mn-ea"/>
                    </a:endParaRPr>
                  </a:p>
                </p:txBody>
              </p:sp>
              <p:sp>
                <p:nvSpPr>
                  <p:cNvPr id="154" name="椭圆 153"/>
                  <p:cNvSpPr/>
                  <p:nvPr/>
                </p:nvSpPr>
                <p:spPr>
                  <a:xfrm>
                    <a:off x="871210" y="893288"/>
                    <a:ext cx="1362379" cy="1361247"/>
                  </a:xfrm>
                  <a:prstGeom prst="ellipse">
                    <a:avLst/>
                  </a:prstGeom>
                  <a:solidFill>
                    <a:schemeClr val="bg1">
                      <a:alpha val="45000"/>
                    </a:schemeClr>
                  </a:solidFill>
                  <a:ln w="19050" cap="flat" cmpd="sng" algn="ctr">
                    <a:noFill/>
                    <a:prstDash val="solid"/>
                    <a:miter lim="800000"/>
                  </a:ln>
                  <a:effectLst>
                    <a:softEdge rad="38100"/>
                  </a:effectLst>
                </p:spPr>
                <p:txBody>
                  <a:bodyPr anchor="ctr"/>
                  <a:lstStyle/>
                  <a:p>
                    <a:pPr algn="ctr">
                      <a:defRPr/>
                    </a:pPr>
                    <a:endParaRPr lang="zh-CN" altLang="en-US" sz="3000" kern="0" dirty="0">
                      <a:solidFill>
                        <a:prstClr val="white"/>
                      </a:solidFill>
                      <a:latin typeface="+mn-ea"/>
                    </a:endParaRPr>
                  </a:p>
                </p:txBody>
              </p:sp>
            </p:grpSp>
            <p:sp>
              <p:nvSpPr>
                <p:cNvPr id="152" name="文本框 151"/>
                <p:cNvSpPr txBox="1"/>
                <p:nvPr/>
              </p:nvSpPr>
              <p:spPr>
                <a:xfrm rot="16200000">
                  <a:off x="713437" y="4946623"/>
                  <a:ext cx="1038341" cy="850254"/>
                </a:xfrm>
                <a:prstGeom prst="rect">
                  <a:avLst/>
                </a:prstGeom>
                <a:noFill/>
              </p:spPr>
              <p:txBody>
                <a:bodyPr wrap="square" rtlCol="0">
                  <a:spAutoFit/>
                </a:bodyPr>
                <a:lstStyle/>
                <a:p>
                  <a:pPr algn="ctr">
                    <a:defRPr/>
                  </a:pPr>
                  <a:r>
                    <a:rPr lang="en-US" altLang="zh-CN" sz="5400" kern="0" dirty="0">
                      <a:solidFill>
                        <a:schemeClr val="bg1"/>
                      </a:solidFill>
                      <a:latin typeface="+mn-ea"/>
                    </a:rPr>
                    <a:t>02</a:t>
                  </a:r>
                  <a:endParaRPr lang="zh-CN" altLang="en-US" sz="5400" kern="0" dirty="0">
                    <a:solidFill>
                      <a:schemeClr val="bg1"/>
                    </a:solidFill>
                    <a:latin typeface="+mn-ea"/>
                  </a:endParaRPr>
                </a:p>
              </p:txBody>
            </p:sp>
          </p:grpSp>
        </p:grpSp>
        <p:grpSp>
          <p:nvGrpSpPr>
            <p:cNvPr id="144" name="组合 143"/>
            <p:cNvGrpSpPr/>
            <p:nvPr/>
          </p:nvGrpSpPr>
          <p:grpSpPr>
            <a:xfrm>
              <a:off x="6620563" y="3348168"/>
              <a:ext cx="606514" cy="388750"/>
              <a:chOff x="10391892" y="3871061"/>
              <a:chExt cx="762452" cy="488699"/>
            </a:xfrm>
            <a:solidFill>
              <a:schemeClr val="bg1"/>
            </a:solidFill>
          </p:grpSpPr>
          <p:sp>
            <p:nvSpPr>
              <p:cNvPr id="146" name="Freeform 105"/>
              <p:cNvSpPr>
                <a:spLocks noEditPoints="1"/>
              </p:cNvSpPr>
              <p:nvPr/>
            </p:nvSpPr>
            <p:spPr bwMode="auto">
              <a:xfrm>
                <a:off x="10391892" y="3986645"/>
                <a:ext cx="762452" cy="292003"/>
              </a:xfrm>
              <a:custGeom>
                <a:avLst/>
                <a:gdLst>
                  <a:gd name="T0" fmla="*/ 94 w 159"/>
                  <a:gd name="T1" fmla="*/ 42 h 61"/>
                  <a:gd name="T2" fmla="*/ 115 w 159"/>
                  <a:gd name="T3" fmla="*/ 50 h 61"/>
                  <a:gd name="T4" fmla="*/ 129 w 159"/>
                  <a:gd name="T5" fmla="*/ 44 h 61"/>
                  <a:gd name="T6" fmla="*/ 144 w 159"/>
                  <a:gd name="T7" fmla="*/ 52 h 61"/>
                  <a:gd name="T8" fmla="*/ 159 w 159"/>
                  <a:gd name="T9" fmla="*/ 6 h 61"/>
                  <a:gd name="T10" fmla="*/ 55 w 159"/>
                  <a:gd name="T11" fmla="*/ 6 h 61"/>
                  <a:gd name="T12" fmla="*/ 55 w 159"/>
                  <a:gd name="T13" fmla="*/ 19 h 61"/>
                  <a:gd name="T14" fmla="*/ 5 w 159"/>
                  <a:gd name="T15" fmla="*/ 3 h 61"/>
                  <a:gd name="T16" fmla="*/ 2 w 159"/>
                  <a:gd name="T17" fmla="*/ 12 h 61"/>
                  <a:gd name="T18" fmla="*/ 55 w 159"/>
                  <a:gd name="T19" fmla="*/ 29 h 61"/>
                  <a:gd name="T20" fmla="*/ 55 w 159"/>
                  <a:gd name="T21" fmla="*/ 29 h 61"/>
                  <a:gd name="T22" fmla="*/ 59 w 159"/>
                  <a:gd name="T23" fmla="*/ 31 h 61"/>
                  <a:gd name="T24" fmla="*/ 59 w 159"/>
                  <a:gd name="T25" fmla="*/ 56 h 61"/>
                  <a:gd name="T26" fmla="*/ 59 w 159"/>
                  <a:gd name="T27" fmla="*/ 59 h 61"/>
                  <a:gd name="T28" fmla="*/ 59 w 159"/>
                  <a:gd name="T29" fmla="*/ 61 h 61"/>
                  <a:gd name="T30" fmla="*/ 75 w 159"/>
                  <a:gd name="T31" fmla="*/ 61 h 61"/>
                  <a:gd name="T32" fmla="*/ 75 w 159"/>
                  <a:gd name="T33" fmla="*/ 61 h 61"/>
                  <a:gd name="T34" fmla="*/ 94 w 159"/>
                  <a:gd name="T35" fmla="*/ 42 h 61"/>
                  <a:gd name="T36" fmla="*/ 65 w 159"/>
                  <a:gd name="T37" fmla="*/ 33 h 61"/>
                  <a:gd name="T38" fmla="*/ 87 w 159"/>
                  <a:gd name="T39" fmla="*/ 40 h 61"/>
                  <a:gd name="T40" fmla="*/ 72 w 159"/>
                  <a:gd name="T41" fmla="*/ 56 h 61"/>
                  <a:gd name="T42" fmla="*/ 65 w 159"/>
                  <a:gd name="T43" fmla="*/ 56 h 61"/>
                  <a:gd name="T44" fmla="*/ 65 w 159"/>
                  <a:gd name="T45" fmla="*/ 3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9" h="61">
                    <a:moveTo>
                      <a:pt x="94" y="42"/>
                    </a:moveTo>
                    <a:cubicBezTo>
                      <a:pt x="115" y="50"/>
                      <a:pt x="115" y="50"/>
                      <a:pt x="115" y="50"/>
                    </a:cubicBezTo>
                    <a:cubicBezTo>
                      <a:pt x="119" y="46"/>
                      <a:pt x="123" y="44"/>
                      <a:pt x="129" y="44"/>
                    </a:cubicBezTo>
                    <a:cubicBezTo>
                      <a:pt x="135" y="44"/>
                      <a:pt x="141" y="47"/>
                      <a:pt x="144" y="52"/>
                    </a:cubicBezTo>
                    <a:cubicBezTo>
                      <a:pt x="159" y="6"/>
                      <a:pt x="159" y="6"/>
                      <a:pt x="159" y="6"/>
                    </a:cubicBezTo>
                    <a:cubicBezTo>
                      <a:pt x="55" y="6"/>
                      <a:pt x="55" y="6"/>
                      <a:pt x="55" y="6"/>
                    </a:cubicBezTo>
                    <a:cubicBezTo>
                      <a:pt x="55" y="19"/>
                      <a:pt x="55" y="19"/>
                      <a:pt x="55" y="19"/>
                    </a:cubicBezTo>
                    <a:cubicBezTo>
                      <a:pt x="5" y="3"/>
                      <a:pt x="5" y="3"/>
                      <a:pt x="5" y="3"/>
                    </a:cubicBezTo>
                    <a:cubicBezTo>
                      <a:pt x="5" y="3"/>
                      <a:pt x="0" y="0"/>
                      <a:pt x="2" y="12"/>
                    </a:cubicBezTo>
                    <a:cubicBezTo>
                      <a:pt x="55" y="29"/>
                      <a:pt x="55" y="29"/>
                      <a:pt x="55" y="29"/>
                    </a:cubicBezTo>
                    <a:cubicBezTo>
                      <a:pt x="55" y="29"/>
                      <a:pt x="55" y="29"/>
                      <a:pt x="55" y="29"/>
                    </a:cubicBezTo>
                    <a:cubicBezTo>
                      <a:pt x="59" y="31"/>
                      <a:pt x="59" y="31"/>
                      <a:pt x="59" y="31"/>
                    </a:cubicBezTo>
                    <a:cubicBezTo>
                      <a:pt x="59" y="56"/>
                      <a:pt x="59" y="56"/>
                      <a:pt x="59" y="56"/>
                    </a:cubicBezTo>
                    <a:cubicBezTo>
                      <a:pt x="59" y="59"/>
                      <a:pt x="59" y="59"/>
                      <a:pt x="59" y="59"/>
                    </a:cubicBezTo>
                    <a:cubicBezTo>
                      <a:pt x="59" y="61"/>
                      <a:pt x="59" y="61"/>
                      <a:pt x="59" y="61"/>
                    </a:cubicBezTo>
                    <a:cubicBezTo>
                      <a:pt x="75" y="61"/>
                      <a:pt x="75" y="61"/>
                      <a:pt x="75" y="61"/>
                    </a:cubicBezTo>
                    <a:cubicBezTo>
                      <a:pt x="75" y="61"/>
                      <a:pt x="75" y="61"/>
                      <a:pt x="75" y="61"/>
                    </a:cubicBezTo>
                    <a:lnTo>
                      <a:pt x="94" y="42"/>
                    </a:lnTo>
                    <a:close/>
                    <a:moveTo>
                      <a:pt x="65" y="33"/>
                    </a:moveTo>
                    <a:cubicBezTo>
                      <a:pt x="87" y="40"/>
                      <a:pt x="87" y="40"/>
                      <a:pt x="87" y="40"/>
                    </a:cubicBezTo>
                    <a:cubicBezTo>
                      <a:pt x="72" y="56"/>
                      <a:pt x="72" y="56"/>
                      <a:pt x="72" y="56"/>
                    </a:cubicBezTo>
                    <a:cubicBezTo>
                      <a:pt x="65" y="56"/>
                      <a:pt x="65" y="56"/>
                      <a:pt x="65" y="56"/>
                    </a:cubicBezTo>
                    <a:lnTo>
                      <a:pt x="65"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2400" dirty="0">
                  <a:latin typeface="+mn-ea"/>
                </a:endParaRPr>
              </a:p>
            </p:txBody>
          </p:sp>
          <p:sp>
            <p:nvSpPr>
              <p:cNvPr id="147" name="Freeform 106"/>
              <p:cNvSpPr>
                <a:spLocks noEditPoints="1"/>
              </p:cNvSpPr>
              <p:nvPr/>
            </p:nvSpPr>
            <p:spPr bwMode="auto">
              <a:xfrm>
                <a:off x="10929258" y="4201592"/>
                <a:ext cx="158168" cy="158168"/>
              </a:xfrm>
              <a:custGeom>
                <a:avLst/>
                <a:gdLst>
                  <a:gd name="T0" fmla="*/ 17 w 33"/>
                  <a:gd name="T1" fmla="*/ 0 h 33"/>
                  <a:gd name="T2" fmla="*/ 0 w 33"/>
                  <a:gd name="T3" fmla="*/ 16 h 33"/>
                  <a:gd name="T4" fmla="*/ 17 w 33"/>
                  <a:gd name="T5" fmla="*/ 33 h 33"/>
                  <a:gd name="T6" fmla="*/ 33 w 33"/>
                  <a:gd name="T7" fmla="*/ 16 h 33"/>
                  <a:gd name="T8" fmla="*/ 17 w 33"/>
                  <a:gd name="T9" fmla="*/ 0 h 33"/>
                  <a:gd name="T10" fmla="*/ 17 w 33"/>
                  <a:gd name="T11" fmla="*/ 25 h 33"/>
                  <a:gd name="T12" fmla="*/ 8 w 33"/>
                  <a:gd name="T13" fmla="*/ 16 h 33"/>
                  <a:gd name="T14" fmla="*/ 17 w 33"/>
                  <a:gd name="T15" fmla="*/ 8 h 33"/>
                  <a:gd name="T16" fmla="*/ 25 w 33"/>
                  <a:gd name="T17" fmla="*/ 16 h 33"/>
                  <a:gd name="T18" fmla="*/ 17 w 33"/>
                  <a:gd name="T19"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3">
                    <a:moveTo>
                      <a:pt x="17" y="0"/>
                    </a:moveTo>
                    <a:cubicBezTo>
                      <a:pt x="8" y="0"/>
                      <a:pt x="0" y="8"/>
                      <a:pt x="0" y="16"/>
                    </a:cubicBezTo>
                    <a:cubicBezTo>
                      <a:pt x="0" y="25"/>
                      <a:pt x="8" y="33"/>
                      <a:pt x="17" y="33"/>
                    </a:cubicBezTo>
                    <a:cubicBezTo>
                      <a:pt x="25" y="33"/>
                      <a:pt x="33" y="25"/>
                      <a:pt x="33" y="16"/>
                    </a:cubicBezTo>
                    <a:cubicBezTo>
                      <a:pt x="33" y="8"/>
                      <a:pt x="25" y="0"/>
                      <a:pt x="17" y="0"/>
                    </a:cubicBezTo>
                    <a:close/>
                    <a:moveTo>
                      <a:pt x="17" y="25"/>
                    </a:moveTo>
                    <a:cubicBezTo>
                      <a:pt x="12" y="25"/>
                      <a:pt x="8" y="21"/>
                      <a:pt x="8" y="16"/>
                    </a:cubicBezTo>
                    <a:cubicBezTo>
                      <a:pt x="8" y="12"/>
                      <a:pt x="12" y="8"/>
                      <a:pt x="17" y="8"/>
                    </a:cubicBezTo>
                    <a:cubicBezTo>
                      <a:pt x="21" y="8"/>
                      <a:pt x="25" y="12"/>
                      <a:pt x="25" y="16"/>
                    </a:cubicBezTo>
                    <a:cubicBezTo>
                      <a:pt x="25" y="21"/>
                      <a:pt x="21" y="25"/>
                      <a:pt x="17"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2400" dirty="0">
                  <a:latin typeface="+mn-ea"/>
                </a:endParaRPr>
              </a:p>
            </p:txBody>
          </p:sp>
          <p:sp>
            <p:nvSpPr>
              <p:cNvPr id="148" name="Freeform 107"/>
              <p:cNvSpPr/>
              <p:nvPr/>
            </p:nvSpPr>
            <p:spPr bwMode="auto">
              <a:xfrm>
                <a:off x="10750812" y="3871061"/>
                <a:ext cx="340670" cy="129779"/>
              </a:xfrm>
              <a:custGeom>
                <a:avLst/>
                <a:gdLst>
                  <a:gd name="T0" fmla="*/ 52 w 71"/>
                  <a:gd name="T1" fmla="*/ 7 h 27"/>
                  <a:gd name="T2" fmla="*/ 37 w 71"/>
                  <a:gd name="T3" fmla="*/ 0 h 27"/>
                  <a:gd name="T4" fmla="*/ 19 w 71"/>
                  <a:gd name="T5" fmla="*/ 11 h 27"/>
                  <a:gd name="T6" fmla="*/ 0 w 71"/>
                  <a:gd name="T7" fmla="*/ 27 h 27"/>
                  <a:gd name="T8" fmla="*/ 71 w 71"/>
                  <a:gd name="T9" fmla="*/ 27 h 27"/>
                  <a:gd name="T10" fmla="*/ 52 w 71"/>
                  <a:gd name="T11" fmla="*/ 7 h 27"/>
                </a:gdLst>
                <a:ahLst/>
                <a:cxnLst>
                  <a:cxn ang="0">
                    <a:pos x="T0" y="T1"/>
                  </a:cxn>
                  <a:cxn ang="0">
                    <a:pos x="T2" y="T3"/>
                  </a:cxn>
                  <a:cxn ang="0">
                    <a:pos x="T4" y="T5"/>
                  </a:cxn>
                  <a:cxn ang="0">
                    <a:pos x="T6" y="T7"/>
                  </a:cxn>
                  <a:cxn ang="0">
                    <a:pos x="T8" y="T9"/>
                  </a:cxn>
                  <a:cxn ang="0">
                    <a:pos x="T10" y="T11"/>
                  </a:cxn>
                </a:cxnLst>
                <a:rect l="0" t="0" r="r" b="b"/>
                <a:pathLst>
                  <a:path w="71" h="27">
                    <a:moveTo>
                      <a:pt x="52" y="7"/>
                    </a:moveTo>
                    <a:cubicBezTo>
                      <a:pt x="49" y="3"/>
                      <a:pt x="43" y="0"/>
                      <a:pt x="37" y="0"/>
                    </a:cubicBezTo>
                    <a:cubicBezTo>
                      <a:pt x="29" y="0"/>
                      <a:pt x="22" y="5"/>
                      <a:pt x="19" y="11"/>
                    </a:cubicBezTo>
                    <a:cubicBezTo>
                      <a:pt x="9" y="11"/>
                      <a:pt x="2" y="18"/>
                      <a:pt x="0" y="27"/>
                    </a:cubicBezTo>
                    <a:cubicBezTo>
                      <a:pt x="71" y="27"/>
                      <a:pt x="71" y="27"/>
                      <a:pt x="71" y="27"/>
                    </a:cubicBezTo>
                    <a:cubicBezTo>
                      <a:pt x="70" y="16"/>
                      <a:pt x="62" y="8"/>
                      <a:pt x="5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2400" dirty="0">
                  <a:latin typeface="+mn-ea"/>
                </a:endParaRPr>
              </a:p>
            </p:txBody>
          </p:sp>
        </p:grpSp>
      </p:grpSp>
      <p:grpSp>
        <p:nvGrpSpPr>
          <p:cNvPr id="155" name="组合 154"/>
          <p:cNvGrpSpPr/>
          <p:nvPr/>
        </p:nvGrpSpPr>
        <p:grpSpPr>
          <a:xfrm>
            <a:off x="5654417" y="5693957"/>
            <a:ext cx="3306497" cy="1275818"/>
            <a:chOff x="3795787" y="4098042"/>
            <a:chExt cx="2204331" cy="850545"/>
          </a:xfrm>
        </p:grpSpPr>
        <p:grpSp>
          <p:nvGrpSpPr>
            <p:cNvPr id="156" name="组合 155"/>
            <p:cNvGrpSpPr/>
            <p:nvPr/>
          </p:nvGrpSpPr>
          <p:grpSpPr>
            <a:xfrm rot="16200000" flipH="1">
              <a:off x="4472680" y="3421149"/>
              <a:ext cx="850545" cy="2204331"/>
              <a:chOff x="4795210" y="1742547"/>
              <a:chExt cx="850545" cy="2204331"/>
            </a:xfrm>
          </p:grpSpPr>
          <p:sp>
            <p:nvSpPr>
              <p:cNvPr id="162" name="圆角矩形 161"/>
              <p:cNvSpPr/>
              <p:nvPr/>
            </p:nvSpPr>
            <p:spPr>
              <a:xfrm>
                <a:off x="4795210" y="1742547"/>
                <a:ext cx="850545" cy="2204331"/>
              </a:xfrm>
              <a:prstGeom prst="roundRect">
                <a:avLst>
                  <a:gd name="adj" fmla="val 50000"/>
                </a:avLst>
              </a:prstGeom>
              <a:solidFill>
                <a:schemeClr val="accent1">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n-ea"/>
                </a:endParaRPr>
              </a:p>
            </p:txBody>
          </p:sp>
          <p:grpSp>
            <p:nvGrpSpPr>
              <p:cNvPr id="163" name="组合 162"/>
              <p:cNvGrpSpPr/>
              <p:nvPr/>
            </p:nvGrpSpPr>
            <p:grpSpPr>
              <a:xfrm>
                <a:off x="4848796" y="1801145"/>
                <a:ext cx="743374" cy="753248"/>
                <a:chOff x="734696" y="4852580"/>
                <a:chExt cx="1026811" cy="1040452"/>
              </a:xfrm>
              <a:effectLst/>
            </p:grpSpPr>
            <p:grpSp>
              <p:nvGrpSpPr>
                <p:cNvPr id="164" name="组合 49"/>
                <p:cNvGrpSpPr/>
                <p:nvPr/>
              </p:nvGrpSpPr>
              <p:grpSpPr bwMode="auto">
                <a:xfrm>
                  <a:off x="734696" y="4865256"/>
                  <a:ext cx="1026811" cy="1027776"/>
                  <a:chOff x="871210" y="892008"/>
                  <a:chExt cx="1362381" cy="1362527"/>
                </a:xfrm>
              </p:grpSpPr>
              <p:sp>
                <p:nvSpPr>
                  <p:cNvPr id="166" name="椭圆 165"/>
                  <p:cNvSpPr/>
                  <p:nvPr/>
                </p:nvSpPr>
                <p:spPr>
                  <a:xfrm>
                    <a:off x="871211" y="892008"/>
                    <a:ext cx="1362380" cy="1361247"/>
                  </a:xfrm>
                  <a:prstGeom prst="ellipse">
                    <a:avLst/>
                  </a:prstGeom>
                  <a:solidFill>
                    <a:schemeClr val="bg1">
                      <a:alpha val="25000"/>
                    </a:schemeClr>
                  </a:solidFill>
                  <a:ln w="19050" cap="flat" cmpd="sng" algn="ctr">
                    <a:noFill/>
                    <a:prstDash val="solid"/>
                    <a:miter lim="800000"/>
                  </a:ln>
                  <a:effectLst/>
                </p:spPr>
                <p:txBody>
                  <a:bodyPr anchor="ctr"/>
                  <a:lstStyle/>
                  <a:p>
                    <a:pPr algn="ctr">
                      <a:defRPr/>
                    </a:pPr>
                    <a:endParaRPr lang="zh-CN" altLang="en-US" sz="3000" kern="0" dirty="0">
                      <a:solidFill>
                        <a:prstClr val="white"/>
                      </a:solidFill>
                      <a:latin typeface="+mn-ea"/>
                    </a:endParaRPr>
                  </a:p>
                </p:txBody>
              </p:sp>
              <p:sp>
                <p:nvSpPr>
                  <p:cNvPr id="167" name="椭圆 166"/>
                  <p:cNvSpPr/>
                  <p:nvPr/>
                </p:nvSpPr>
                <p:spPr>
                  <a:xfrm>
                    <a:off x="871210" y="893288"/>
                    <a:ext cx="1362379" cy="1361247"/>
                  </a:xfrm>
                  <a:prstGeom prst="ellipse">
                    <a:avLst/>
                  </a:prstGeom>
                  <a:solidFill>
                    <a:schemeClr val="bg1">
                      <a:alpha val="45000"/>
                    </a:schemeClr>
                  </a:solidFill>
                  <a:ln w="19050" cap="flat" cmpd="sng" algn="ctr">
                    <a:noFill/>
                    <a:prstDash val="solid"/>
                    <a:miter lim="800000"/>
                  </a:ln>
                  <a:effectLst>
                    <a:softEdge rad="38100"/>
                  </a:effectLst>
                </p:spPr>
                <p:txBody>
                  <a:bodyPr anchor="ctr"/>
                  <a:lstStyle/>
                  <a:p>
                    <a:pPr algn="ctr">
                      <a:defRPr/>
                    </a:pPr>
                    <a:endParaRPr lang="zh-CN" altLang="en-US" sz="3000" kern="0" dirty="0">
                      <a:solidFill>
                        <a:prstClr val="white"/>
                      </a:solidFill>
                      <a:latin typeface="+mn-ea"/>
                    </a:endParaRPr>
                  </a:p>
                </p:txBody>
              </p:sp>
            </p:grpSp>
            <p:sp>
              <p:nvSpPr>
                <p:cNvPr id="165" name="文本框 164"/>
                <p:cNvSpPr txBox="1"/>
                <p:nvPr/>
              </p:nvSpPr>
              <p:spPr>
                <a:xfrm rot="16200000">
                  <a:off x="713437" y="4946624"/>
                  <a:ext cx="1038341" cy="850254"/>
                </a:xfrm>
                <a:prstGeom prst="rect">
                  <a:avLst/>
                </a:prstGeom>
                <a:noFill/>
              </p:spPr>
              <p:txBody>
                <a:bodyPr wrap="square" rtlCol="0">
                  <a:spAutoFit/>
                </a:bodyPr>
                <a:lstStyle/>
                <a:p>
                  <a:pPr algn="ctr">
                    <a:defRPr/>
                  </a:pPr>
                  <a:r>
                    <a:rPr lang="en-US" altLang="zh-CN" sz="5400" kern="0" dirty="0">
                      <a:solidFill>
                        <a:schemeClr val="bg1"/>
                      </a:solidFill>
                      <a:latin typeface="+mn-ea"/>
                    </a:rPr>
                    <a:t>04</a:t>
                  </a:r>
                  <a:endParaRPr lang="zh-CN" altLang="en-US" sz="5400" kern="0" dirty="0">
                    <a:solidFill>
                      <a:schemeClr val="bg1"/>
                    </a:solidFill>
                    <a:latin typeface="+mn-ea"/>
                  </a:endParaRPr>
                </a:p>
              </p:txBody>
            </p:sp>
          </p:grpSp>
        </p:grpSp>
        <p:grpSp>
          <p:nvGrpSpPr>
            <p:cNvPr id="157" name="组合 156"/>
            <p:cNvGrpSpPr/>
            <p:nvPr/>
          </p:nvGrpSpPr>
          <p:grpSpPr>
            <a:xfrm>
              <a:off x="4808992" y="4316205"/>
              <a:ext cx="620955" cy="408523"/>
              <a:chOff x="1143103" y="4882932"/>
              <a:chExt cx="847619" cy="557645"/>
            </a:xfrm>
            <a:solidFill>
              <a:schemeClr val="bg1"/>
            </a:solidFill>
          </p:grpSpPr>
          <p:sp>
            <p:nvSpPr>
              <p:cNvPr id="158" name="Freeform 108"/>
              <p:cNvSpPr>
                <a:spLocks noEditPoints="1"/>
              </p:cNvSpPr>
              <p:nvPr/>
            </p:nvSpPr>
            <p:spPr bwMode="auto">
              <a:xfrm>
                <a:off x="1189742" y="4882932"/>
                <a:ext cx="519116" cy="470449"/>
              </a:xfrm>
              <a:custGeom>
                <a:avLst/>
                <a:gdLst>
                  <a:gd name="T0" fmla="*/ 69 w 108"/>
                  <a:gd name="T1" fmla="*/ 13 h 98"/>
                  <a:gd name="T2" fmla="*/ 15 w 108"/>
                  <a:gd name="T3" fmla="*/ 13 h 98"/>
                  <a:gd name="T4" fmla="*/ 15 w 108"/>
                  <a:gd name="T5" fmla="*/ 0 h 98"/>
                  <a:gd name="T6" fmla="*/ 13 w 108"/>
                  <a:gd name="T7" fmla="*/ 0 h 98"/>
                  <a:gd name="T8" fmla="*/ 13 w 108"/>
                  <a:gd name="T9" fmla="*/ 13 h 98"/>
                  <a:gd name="T10" fmla="*/ 12 w 108"/>
                  <a:gd name="T11" fmla="*/ 13 h 98"/>
                  <a:gd name="T12" fmla="*/ 7 w 108"/>
                  <a:gd name="T13" fmla="*/ 53 h 98"/>
                  <a:gd name="T14" fmla="*/ 0 w 108"/>
                  <a:gd name="T15" fmla="*/ 64 h 98"/>
                  <a:gd name="T16" fmla="*/ 16 w 108"/>
                  <a:gd name="T17" fmla="*/ 64 h 98"/>
                  <a:gd name="T18" fmla="*/ 43 w 108"/>
                  <a:gd name="T19" fmla="*/ 92 h 98"/>
                  <a:gd name="T20" fmla="*/ 43 w 108"/>
                  <a:gd name="T21" fmla="*/ 98 h 98"/>
                  <a:gd name="T22" fmla="*/ 84 w 108"/>
                  <a:gd name="T23" fmla="*/ 98 h 98"/>
                  <a:gd name="T24" fmla="*/ 96 w 108"/>
                  <a:gd name="T25" fmla="*/ 90 h 98"/>
                  <a:gd name="T26" fmla="*/ 108 w 108"/>
                  <a:gd name="T27" fmla="*/ 98 h 98"/>
                  <a:gd name="T28" fmla="*/ 108 w 108"/>
                  <a:gd name="T29" fmla="*/ 98 h 98"/>
                  <a:gd name="T30" fmla="*/ 108 w 108"/>
                  <a:gd name="T31" fmla="*/ 53 h 98"/>
                  <a:gd name="T32" fmla="*/ 80 w 108"/>
                  <a:gd name="T33" fmla="*/ 53 h 98"/>
                  <a:gd name="T34" fmla="*/ 69 w 108"/>
                  <a:gd name="T35" fmla="*/ 13 h 98"/>
                  <a:gd name="T36" fmla="*/ 23 w 108"/>
                  <a:gd name="T37" fmla="*/ 20 h 98"/>
                  <a:gd name="T38" fmla="*/ 60 w 108"/>
                  <a:gd name="T39" fmla="*/ 20 h 98"/>
                  <a:gd name="T40" fmla="*/ 67 w 108"/>
                  <a:gd name="T41" fmla="*/ 46 h 98"/>
                  <a:gd name="T42" fmla="*/ 20 w 108"/>
                  <a:gd name="T43" fmla="*/ 46 h 98"/>
                  <a:gd name="T44" fmla="*/ 23 w 108"/>
                  <a:gd name="T45" fmla="*/ 2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8" h="98">
                    <a:moveTo>
                      <a:pt x="69" y="13"/>
                    </a:moveTo>
                    <a:cubicBezTo>
                      <a:pt x="15" y="13"/>
                      <a:pt x="15" y="13"/>
                      <a:pt x="15" y="13"/>
                    </a:cubicBezTo>
                    <a:cubicBezTo>
                      <a:pt x="15" y="0"/>
                      <a:pt x="15" y="0"/>
                      <a:pt x="15" y="0"/>
                    </a:cubicBezTo>
                    <a:cubicBezTo>
                      <a:pt x="13" y="0"/>
                      <a:pt x="13" y="0"/>
                      <a:pt x="13" y="0"/>
                    </a:cubicBezTo>
                    <a:cubicBezTo>
                      <a:pt x="13" y="13"/>
                      <a:pt x="13" y="13"/>
                      <a:pt x="13" y="13"/>
                    </a:cubicBezTo>
                    <a:cubicBezTo>
                      <a:pt x="12" y="13"/>
                      <a:pt x="12" y="13"/>
                      <a:pt x="12" y="13"/>
                    </a:cubicBezTo>
                    <a:cubicBezTo>
                      <a:pt x="7" y="53"/>
                      <a:pt x="7" y="53"/>
                      <a:pt x="7" y="53"/>
                    </a:cubicBezTo>
                    <a:cubicBezTo>
                      <a:pt x="0" y="64"/>
                      <a:pt x="0" y="64"/>
                      <a:pt x="0" y="64"/>
                    </a:cubicBezTo>
                    <a:cubicBezTo>
                      <a:pt x="16" y="64"/>
                      <a:pt x="16" y="64"/>
                      <a:pt x="16" y="64"/>
                    </a:cubicBezTo>
                    <a:cubicBezTo>
                      <a:pt x="31" y="64"/>
                      <a:pt x="43" y="77"/>
                      <a:pt x="43" y="92"/>
                    </a:cubicBezTo>
                    <a:cubicBezTo>
                      <a:pt x="43" y="94"/>
                      <a:pt x="43" y="96"/>
                      <a:pt x="43" y="98"/>
                    </a:cubicBezTo>
                    <a:cubicBezTo>
                      <a:pt x="84" y="98"/>
                      <a:pt x="84" y="98"/>
                      <a:pt x="84" y="98"/>
                    </a:cubicBezTo>
                    <a:cubicBezTo>
                      <a:pt x="86" y="93"/>
                      <a:pt x="90" y="90"/>
                      <a:pt x="96" y="90"/>
                    </a:cubicBezTo>
                    <a:cubicBezTo>
                      <a:pt x="101" y="90"/>
                      <a:pt x="105" y="93"/>
                      <a:pt x="108" y="98"/>
                    </a:cubicBezTo>
                    <a:cubicBezTo>
                      <a:pt x="108" y="98"/>
                      <a:pt x="108" y="98"/>
                      <a:pt x="108" y="98"/>
                    </a:cubicBezTo>
                    <a:cubicBezTo>
                      <a:pt x="108" y="53"/>
                      <a:pt x="108" y="53"/>
                      <a:pt x="108" y="53"/>
                    </a:cubicBezTo>
                    <a:cubicBezTo>
                      <a:pt x="80" y="53"/>
                      <a:pt x="80" y="53"/>
                      <a:pt x="80" y="53"/>
                    </a:cubicBezTo>
                    <a:lnTo>
                      <a:pt x="69" y="13"/>
                    </a:lnTo>
                    <a:close/>
                    <a:moveTo>
                      <a:pt x="23" y="20"/>
                    </a:moveTo>
                    <a:cubicBezTo>
                      <a:pt x="60" y="20"/>
                      <a:pt x="60" y="20"/>
                      <a:pt x="60" y="20"/>
                    </a:cubicBezTo>
                    <a:cubicBezTo>
                      <a:pt x="67" y="46"/>
                      <a:pt x="67" y="46"/>
                      <a:pt x="67" y="46"/>
                    </a:cubicBezTo>
                    <a:cubicBezTo>
                      <a:pt x="20" y="46"/>
                      <a:pt x="20" y="46"/>
                      <a:pt x="20" y="46"/>
                    </a:cubicBezTo>
                    <a:lnTo>
                      <a:pt x="23"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2400" dirty="0">
                  <a:latin typeface="+mn-ea"/>
                </a:endParaRPr>
              </a:p>
            </p:txBody>
          </p:sp>
          <p:sp>
            <p:nvSpPr>
              <p:cNvPr id="159" name="Freeform 109"/>
              <p:cNvSpPr>
                <a:spLocks noEditPoints="1"/>
              </p:cNvSpPr>
              <p:nvPr/>
            </p:nvSpPr>
            <p:spPr bwMode="auto">
              <a:xfrm>
                <a:off x="1143103" y="5205352"/>
                <a:ext cx="235225" cy="235225"/>
              </a:xfrm>
              <a:custGeom>
                <a:avLst/>
                <a:gdLst>
                  <a:gd name="T0" fmla="*/ 24 w 49"/>
                  <a:gd name="T1" fmla="*/ 0 h 49"/>
                  <a:gd name="T2" fmla="*/ 0 w 49"/>
                  <a:gd name="T3" fmla="*/ 24 h 49"/>
                  <a:gd name="T4" fmla="*/ 24 w 49"/>
                  <a:gd name="T5" fmla="*/ 49 h 49"/>
                  <a:gd name="T6" fmla="*/ 49 w 49"/>
                  <a:gd name="T7" fmla="*/ 24 h 49"/>
                  <a:gd name="T8" fmla="*/ 24 w 49"/>
                  <a:gd name="T9" fmla="*/ 0 h 49"/>
                  <a:gd name="T10" fmla="*/ 24 w 49"/>
                  <a:gd name="T11" fmla="*/ 41 h 49"/>
                  <a:gd name="T12" fmla="*/ 8 w 49"/>
                  <a:gd name="T13" fmla="*/ 24 h 49"/>
                  <a:gd name="T14" fmla="*/ 24 w 49"/>
                  <a:gd name="T15" fmla="*/ 8 h 49"/>
                  <a:gd name="T16" fmla="*/ 41 w 49"/>
                  <a:gd name="T17" fmla="*/ 24 h 49"/>
                  <a:gd name="T18" fmla="*/ 24 w 49"/>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49">
                    <a:moveTo>
                      <a:pt x="24" y="0"/>
                    </a:moveTo>
                    <a:cubicBezTo>
                      <a:pt x="11" y="0"/>
                      <a:pt x="0" y="11"/>
                      <a:pt x="0" y="24"/>
                    </a:cubicBezTo>
                    <a:cubicBezTo>
                      <a:pt x="0" y="38"/>
                      <a:pt x="11" y="49"/>
                      <a:pt x="24" y="49"/>
                    </a:cubicBezTo>
                    <a:cubicBezTo>
                      <a:pt x="38" y="49"/>
                      <a:pt x="49" y="38"/>
                      <a:pt x="49" y="24"/>
                    </a:cubicBezTo>
                    <a:cubicBezTo>
                      <a:pt x="49" y="11"/>
                      <a:pt x="38" y="0"/>
                      <a:pt x="24" y="0"/>
                    </a:cubicBezTo>
                    <a:close/>
                    <a:moveTo>
                      <a:pt x="24" y="41"/>
                    </a:moveTo>
                    <a:cubicBezTo>
                      <a:pt x="15" y="41"/>
                      <a:pt x="8" y="33"/>
                      <a:pt x="8" y="24"/>
                    </a:cubicBezTo>
                    <a:cubicBezTo>
                      <a:pt x="8" y="15"/>
                      <a:pt x="15" y="8"/>
                      <a:pt x="24" y="8"/>
                    </a:cubicBezTo>
                    <a:cubicBezTo>
                      <a:pt x="33" y="8"/>
                      <a:pt x="41" y="15"/>
                      <a:pt x="41" y="24"/>
                    </a:cubicBezTo>
                    <a:cubicBezTo>
                      <a:pt x="41" y="33"/>
                      <a:pt x="33" y="41"/>
                      <a:pt x="24"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2400" dirty="0">
                  <a:latin typeface="+mn-ea"/>
                </a:endParaRPr>
              </a:p>
            </p:txBody>
          </p:sp>
          <p:sp>
            <p:nvSpPr>
              <p:cNvPr id="160" name="Freeform 110"/>
              <p:cNvSpPr/>
              <p:nvPr/>
            </p:nvSpPr>
            <p:spPr bwMode="auto">
              <a:xfrm>
                <a:off x="1741303" y="5138434"/>
                <a:ext cx="249419" cy="214947"/>
              </a:xfrm>
              <a:custGeom>
                <a:avLst/>
                <a:gdLst>
                  <a:gd name="T0" fmla="*/ 26 w 123"/>
                  <a:gd name="T1" fmla="*/ 76 h 106"/>
                  <a:gd name="T2" fmla="*/ 26 w 123"/>
                  <a:gd name="T3" fmla="*/ 61 h 106"/>
                  <a:gd name="T4" fmla="*/ 0 w 123"/>
                  <a:gd name="T5" fmla="*/ 0 h 106"/>
                  <a:gd name="T6" fmla="*/ 0 w 123"/>
                  <a:gd name="T7" fmla="*/ 106 h 106"/>
                  <a:gd name="T8" fmla="*/ 26 w 123"/>
                  <a:gd name="T9" fmla="*/ 106 h 106"/>
                  <a:gd name="T10" fmla="*/ 123 w 123"/>
                  <a:gd name="T11" fmla="*/ 106 h 106"/>
                  <a:gd name="T12" fmla="*/ 123 w 123"/>
                  <a:gd name="T13" fmla="*/ 102 h 106"/>
                  <a:gd name="T14" fmla="*/ 26 w 123"/>
                  <a:gd name="T15" fmla="*/ 76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106">
                    <a:moveTo>
                      <a:pt x="26" y="76"/>
                    </a:moveTo>
                    <a:lnTo>
                      <a:pt x="26" y="61"/>
                    </a:lnTo>
                    <a:lnTo>
                      <a:pt x="0" y="0"/>
                    </a:lnTo>
                    <a:lnTo>
                      <a:pt x="0" y="106"/>
                    </a:lnTo>
                    <a:lnTo>
                      <a:pt x="26" y="106"/>
                    </a:lnTo>
                    <a:lnTo>
                      <a:pt x="123" y="106"/>
                    </a:lnTo>
                    <a:lnTo>
                      <a:pt x="123" y="102"/>
                    </a:lnTo>
                    <a:lnTo>
                      <a:pt x="26"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2400" dirty="0">
                  <a:latin typeface="+mn-ea"/>
                </a:endParaRPr>
              </a:p>
            </p:txBody>
          </p:sp>
          <p:sp>
            <p:nvSpPr>
              <p:cNvPr id="161" name="Freeform 111"/>
              <p:cNvSpPr>
                <a:spLocks noEditPoints="1"/>
              </p:cNvSpPr>
              <p:nvPr/>
            </p:nvSpPr>
            <p:spPr bwMode="auto">
              <a:xfrm>
                <a:off x="1589218" y="5320936"/>
                <a:ext cx="119640" cy="119640"/>
              </a:xfrm>
              <a:custGeom>
                <a:avLst/>
                <a:gdLst>
                  <a:gd name="T0" fmla="*/ 13 w 25"/>
                  <a:gd name="T1" fmla="*/ 0 h 25"/>
                  <a:gd name="T2" fmla="*/ 0 w 25"/>
                  <a:gd name="T3" fmla="*/ 13 h 25"/>
                  <a:gd name="T4" fmla="*/ 13 w 25"/>
                  <a:gd name="T5" fmla="*/ 25 h 25"/>
                  <a:gd name="T6" fmla="*/ 25 w 25"/>
                  <a:gd name="T7" fmla="*/ 13 h 25"/>
                  <a:gd name="T8" fmla="*/ 13 w 25"/>
                  <a:gd name="T9" fmla="*/ 0 h 25"/>
                  <a:gd name="T10" fmla="*/ 13 w 25"/>
                  <a:gd name="T11" fmla="*/ 21 h 25"/>
                  <a:gd name="T12" fmla="*/ 5 w 25"/>
                  <a:gd name="T13" fmla="*/ 13 h 25"/>
                  <a:gd name="T14" fmla="*/ 13 w 25"/>
                  <a:gd name="T15" fmla="*/ 5 h 25"/>
                  <a:gd name="T16" fmla="*/ 21 w 25"/>
                  <a:gd name="T17" fmla="*/ 13 h 25"/>
                  <a:gd name="T18" fmla="*/ 13 w 25"/>
                  <a:gd name="T19" fmla="*/ 2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25">
                    <a:moveTo>
                      <a:pt x="13" y="0"/>
                    </a:moveTo>
                    <a:cubicBezTo>
                      <a:pt x="6" y="0"/>
                      <a:pt x="0" y="6"/>
                      <a:pt x="0" y="13"/>
                    </a:cubicBezTo>
                    <a:cubicBezTo>
                      <a:pt x="0" y="19"/>
                      <a:pt x="6" y="25"/>
                      <a:pt x="13" y="25"/>
                    </a:cubicBezTo>
                    <a:cubicBezTo>
                      <a:pt x="19" y="25"/>
                      <a:pt x="25" y="19"/>
                      <a:pt x="25" y="13"/>
                    </a:cubicBezTo>
                    <a:cubicBezTo>
                      <a:pt x="25" y="6"/>
                      <a:pt x="19" y="0"/>
                      <a:pt x="13" y="0"/>
                    </a:cubicBezTo>
                    <a:close/>
                    <a:moveTo>
                      <a:pt x="13" y="21"/>
                    </a:moveTo>
                    <a:cubicBezTo>
                      <a:pt x="8" y="21"/>
                      <a:pt x="5" y="17"/>
                      <a:pt x="5" y="13"/>
                    </a:cubicBezTo>
                    <a:cubicBezTo>
                      <a:pt x="5" y="8"/>
                      <a:pt x="8" y="5"/>
                      <a:pt x="13" y="5"/>
                    </a:cubicBezTo>
                    <a:cubicBezTo>
                      <a:pt x="17" y="5"/>
                      <a:pt x="21" y="8"/>
                      <a:pt x="21" y="13"/>
                    </a:cubicBezTo>
                    <a:cubicBezTo>
                      <a:pt x="21" y="17"/>
                      <a:pt x="17" y="21"/>
                      <a:pt x="13"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60" tIns="68580" rIns="137160" bIns="68580" numCol="1" anchor="t" anchorCtr="0" compatLnSpc="1"/>
              <a:lstStyle/>
              <a:p>
                <a:endParaRPr lang="zh-CN" altLang="en-US" sz="2400" dirty="0">
                  <a:latin typeface="+mn-ea"/>
                </a:endParaRPr>
              </a:p>
            </p:txBody>
          </p:sp>
        </p:grpSp>
      </p:grpSp>
      <p:grpSp>
        <p:nvGrpSpPr>
          <p:cNvPr id="168" name="组合 167"/>
          <p:cNvGrpSpPr/>
          <p:nvPr/>
        </p:nvGrpSpPr>
        <p:grpSpPr>
          <a:xfrm>
            <a:off x="9302128" y="5693953"/>
            <a:ext cx="1275818" cy="3306497"/>
            <a:chOff x="6181295" y="4098089"/>
            <a:chExt cx="850545" cy="2204331"/>
          </a:xfrm>
        </p:grpSpPr>
        <p:grpSp>
          <p:nvGrpSpPr>
            <p:cNvPr id="169" name="组合 168"/>
            <p:cNvGrpSpPr/>
            <p:nvPr/>
          </p:nvGrpSpPr>
          <p:grpSpPr>
            <a:xfrm rot="10800000">
              <a:off x="6181295" y="4098089"/>
              <a:ext cx="850545" cy="2204331"/>
              <a:chOff x="4795210" y="1742547"/>
              <a:chExt cx="850545" cy="2204331"/>
            </a:xfrm>
          </p:grpSpPr>
          <p:sp>
            <p:nvSpPr>
              <p:cNvPr id="171" name="圆角矩形 170"/>
              <p:cNvSpPr/>
              <p:nvPr/>
            </p:nvSpPr>
            <p:spPr>
              <a:xfrm>
                <a:off x="4795210" y="1742547"/>
                <a:ext cx="850545" cy="2204331"/>
              </a:xfrm>
              <a:prstGeom prst="roundRect">
                <a:avLst>
                  <a:gd name="adj" fmla="val 50000"/>
                </a:avLst>
              </a:prstGeom>
              <a:solidFill>
                <a:schemeClr val="bg1">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mn-ea"/>
                </a:endParaRPr>
              </a:p>
            </p:txBody>
          </p:sp>
          <p:grpSp>
            <p:nvGrpSpPr>
              <p:cNvPr id="172" name="组合 171"/>
              <p:cNvGrpSpPr/>
              <p:nvPr/>
            </p:nvGrpSpPr>
            <p:grpSpPr>
              <a:xfrm>
                <a:off x="4848796" y="1810322"/>
                <a:ext cx="751721" cy="744071"/>
                <a:chOff x="734696" y="4865256"/>
                <a:chExt cx="1038341" cy="1027776"/>
              </a:xfrm>
              <a:effectLst/>
            </p:grpSpPr>
            <p:grpSp>
              <p:nvGrpSpPr>
                <p:cNvPr id="173" name="组合 49"/>
                <p:cNvGrpSpPr/>
                <p:nvPr/>
              </p:nvGrpSpPr>
              <p:grpSpPr bwMode="auto">
                <a:xfrm>
                  <a:off x="734696" y="4865256"/>
                  <a:ext cx="1026811" cy="1027776"/>
                  <a:chOff x="871210" y="892008"/>
                  <a:chExt cx="1362381" cy="1362527"/>
                </a:xfrm>
              </p:grpSpPr>
              <p:sp>
                <p:nvSpPr>
                  <p:cNvPr id="175" name="椭圆 174"/>
                  <p:cNvSpPr/>
                  <p:nvPr/>
                </p:nvSpPr>
                <p:spPr>
                  <a:xfrm>
                    <a:off x="871211" y="892008"/>
                    <a:ext cx="1362380" cy="1361247"/>
                  </a:xfrm>
                  <a:prstGeom prst="ellipse">
                    <a:avLst/>
                  </a:prstGeom>
                  <a:solidFill>
                    <a:schemeClr val="bg1">
                      <a:alpha val="25000"/>
                    </a:schemeClr>
                  </a:solidFill>
                  <a:ln w="19050" cap="flat" cmpd="sng" algn="ctr">
                    <a:noFill/>
                    <a:prstDash val="solid"/>
                    <a:miter lim="800000"/>
                  </a:ln>
                  <a:effectLst/>
                </p:spPr>
                <p:txBody>
                  <a:bodyPr anchor="ctr"/>
                  <a:lstStyle/>
                  <a:p>
                    <a:pPr algn="ctr">
                      <a:defRPr/>
                    </a:pPr>
                    <a:endParaRPr lang="zh-CN" altLang="en-US" sz="3000" kern="0" dirty="0">
                      <a:solidFill>
                        <a:prstClr val="white"/>
                      </a:solidFill>
                      <a:latin typeface="+mn-ea"/>
                    </a:endParaRPr>
                  </a:p>
                </p:txBody>
              </p:sp>
              <p:sp>
                <p:nvSpPr>
                  <p:cNvPr id="176" name="椭圆 175"/>
                  <p:cNvSpPr/>
                  <p:nvPr/>
                </p:nvSpPr>
                <p:spPr>
                  <a:xfrm>
                    <a:off x="871210" y="893288"/>
                    <a:ext cx="1362379" cy="1361247"/>
                  </a:xfrm>
                  <a:prstGeom prst="ellipse">
                    <a:avLst/>
                  </a:prstGeom>
                  <a:solidFill>
                    <a:schemeClr val="bg1">
                      <a:alpha val="45000"/>
                    </a:schemeClr>
                  </a:solidFill>
                  <a:ln w="19050" cap="flat" cmpd="sng" algn="ctr">
                    <a:noFill/>
                    <a:prstDash val="solid"/>
                    <a:miter lim="800000"/>
                  </a:ln>
                  <a:effectLst>
                    <a:softEdge rad="38100"/>
                  </a:effectLst>
                </p:spPr>
                <p:txBody>
                  <a:bodyPr anchor="ctr"/>
                  <a:lstStyle/>
                  <a:p>
                    <a:pPr algn="ctr">
                      <a:defRPr/>
                    </a:pPr>
                    <a:endParaRPr lang="zh-CN" altLang="en-US" sz="3000" kern="0" dirty="0">
                      <a:solidFill>
                        <a:prstClr val="white"/>
                      </a:solidFill>
                      <a:latin typeface="+mn-ea"/>
                    </a:endParaRPr>
                  </a:p>
                </p:txBody>
              </p:sp>
            </p:grpSp>
            <p:sp>
              <p:nvSpPr>
                <p:cNvPr id="174" name="文本框 173"/>
                <p:cNvSpPr txBox="1"/>
                <p:nvPr/>
              </p:nvSpPr>
              <p:spPr>
                <a:xfrm rot="10800000">
                  <a:off x="734696" y="4967880"/>
                  <a:ext cx="1038341" cy="850256"/>
                </a:xfrm>
                <a:prstGeom prst="rect">
                  <a:avLst/>
                </a:prstGeom>
                <a:noFill/>
              </p:spPr>
              <p:txBody>
                <a:bodyPr wrap="square" rtlCol="0">
                  <a:spAutoFit/>
                </a:bodyPr>
                <a:lstStyle/>
                <a:p>
                  <a:pPr algn="ctr">
                    <a:defRPr/>
                  </a:pPr>
                  <a:r>
                    <a:rPr lang="en-US" altLang="zh-CN" sz="5400" kern="0" dirty="0">
                      <a:solidFill>
                        <a:schemeClr val="bg1"/>
                      </a:solidFill>
                      <a:latin typeface="+mn-ea"/>
                    </a:rPr>
                    <a:t>03</a:t>
                  </a:r>
                  <a:endParaRPr lang="zh-CN" altLang="en-US" sz="5400" kern="0" dirty="0">
                    <a:solidFill>
                      <a:schemeClr val="bg1"/>
                    </a:solidFill>
                    <a:latin typeface="+mn-ea"/>
                  </a:endParaRPr>
                </a:p>
              </p:txBody>
            </p:sp>
          </p:grpSp>
        </p:grpSp>
        <p:sp>
          <p:nvSpPr>
            <p:cNvPr id="170" name="Freeform 168"/>
            <p:cNvSpPr>
              <a:spLocks noEditPoints="1"/>
            </p:cNvSpPr>
            <p:nvPr/>
          </p:nvSpPr>
          <p:spPr bwMode="auto">
            <a:xfrm>
              <a:off x="6393178" y="4724728"/>
              <a:ext cx="353492" cy="537665"/>
            </a:xfrm>
            <a:custGeom>
              <a:avLst/>
              <a:gdLst>
                <a:gd name="T0" fmla="*/ 86 w 101"/>
                <a:gd name="T1" fmla="*/ 29 h 153"/>
                <a:gd name="T2" fmla="*/ 86 w 101"/>
                <a:gd name="T3" fmla="*/ 19 h 153"/>
                <a:gd name="T4" fmla="*/ 88 w 101"/>
                <a:gd name="T5" fmla="*/ 19 h 153"/>
                <a:gd name="T6" fmla="*/ 96 w 101"/>
                <a:gd name="T7" fmla="*/ 19 h 153"/>
                <a:gd name="T8" fmla="*/ 96 w 101"/>
                <a:gd name="T9" fmla="*/ 22 h 153"/>
                <a:gd name="T10" fmla="*/ 97 w 101"/>
                <a:gd name="T11" fmla="*/ 24 h 153"/>
                <a:gd name="T12" fmla="*/ 99 w 101"/>
                <a:gd name="T13" fmla="*/ 22 h 153"/>
                <a:gd name="T14" fmla="*/ 99 w 101"/>
                <a:gd name="T15" fmla="*/ 9 h 153"/>
                <a:gd name="T16" fmla="*/ 97 w 101"/>
                <a:gd name="T17" fmla="*/ 8 h 153"/>
                <a:gd name="T18" fmla="*/ 96 w 101"/>
                <a:gd name="T19" fmla="*/ 9 h 153"/>
                <a:gd name="T20" fmla="*/ 96 w 101"/>
                <a:gd name="T21" fmla="*/ 12 h 153"/>
                <a:gd name="T22" fmla="*/ 88 w 101"/>
                <a:gd name="T23" fmla="*/ 12 h 153"/>
                <a:gd name="T24" fmla="*/ 86 w 101"/>
                <a:gd name="T25" fmla="*/ 12 h 153"/>
                <a:gd name="T26" fmla="*/ 86 w 101"/>
                <a:gd name="T27" fmla="*/ 8 h 153"/>
                <a:gd name="T28" fmla="*/ 74 w 101"/>
                <a:gd name="T29" fmla="*/ 8 h 153"/>
                <a:gd name="T30" fmla="*/ 74 w 101"/>
                <a:gd name="T31" fmla="*/ 12 h 153"/>
                <a:gd name="T32" fmla="*/ 71 w 101"/>
                <a:gd name="T33" fmla="*/ 12 h 153"/>
                <a:gd name="T34" fmla="*/ 71 w 101"/>
                <a:gd name="T35" fmla="*/ 10 h 153"/>
                <a:gd name="T36" fmla="*/ 0 w 101"/>
                <a:gd name="T37" fmla="*/ 0 h 153"/>
                <a:gd name="T38" fmla="*/ 0 w 101"/>
                <a:gd name="T39" fmla="*/ 35 h 153"/>
                <a:gd name="T40" fmla="*/ 71 w 101"/>
                <a:gd name="T41" fmla="*/ 21 h 153"/>
                <a:gd name="T42" fmla="*/ 71 w 101"/>
                <a:gd name="T43" fmla="*/ 19 h 153"/>
                <a:gd name="T44" fmla="*/ 74 w 101"/>
                <a:gd name="T45" fmla="*/ 19 h 153"/>
                <a:gd name="T46" fmla="*/ 74 w 101"/>
                <a:gd name="T47" fmla="*/ 29 h 153"/>
                <a:gd name="T48" fmla="*/ 59 w 101"/>
                <a:gd name="T49" fmla="*/ 45 h 153"/>
                <a:gd name="T50" fmla="*/ 59 w 101"/>
                <a:gd name="T51" fmla="*/ 63 h 153"/>
                <a:gd name="T52" fmla="*/ 59 w 101"/>
                <a:gd name="T53" fmla="*/ 82 h 153"/>
                <a:gd name="T54" fmla="*/ 59 w 101"/>
                <a:gd name="T55" fmla="*/ 153 h 153"/>
                <a:gd name="T56" fmla="*/ 101 w 101"/>
                <a:gd name="T57" fmla="*/ 153 h 153"/>
                <a:gd name="T58" fmla="*/ 101 w 101"/>
                <a:gd name="T59" fmla="*/ 82 h 153"/>
                <a:gd name="T60" fmla="*/ 101 w 101"/>
                <a:gd name="T61" fmla="*/ 63 h 153"/>
                <a:gd name="T62" fmla="*/ 101 w 101"/>
                <a:gd name="T63" fmla="*/ 45 h 153"/>
                <a:gd name="T64" fmla="*/ 86 w 101"/>
                <a:gd name="T65" fmla="*/ 29 h 153"/>
                <a:gd name="T66" fmla="*/ 81 w 101"/>
                <a:gd name="T67" fmla="*/ 95 h 153"/>
                <a:gd name="T68" fmla="*/ 83 w 101"/>
                <a:gd name="T69" fmla="*/ 100 h 153"/>
                <a:gd name="T70" fmla="*/ 85 w 101"/>
                <a:gd name="T71" fmla="*/ 104 h 153"/>
                <a:gd name="T72" fmla="*/ 75 w 101"/>
                <a:gd name="T73" fmla="*/ 104 h 153"/>
                <a:gd name="T74" fmla="*/ 78 w 101"/>
                <a:gd name="T75" fmla="*/ 100 h 153"/>
                <a:gd name="T76" fmla="*/ 81 w 101"/>
                <a:gd name="T77" fmla="*/ 95 h 153"/>
                <a:gd name="T78" fmla="*/ 97 w 101"/>
                <a:gd name="T79" fmla="*/ 104 h 153"/>
                <a:gd name="T80" fmla="*/ 87 w 101"/>
                <a:gd name="T81" fmla="*/ 104 h 153"/>
                <a:gd name="T82" fmla="*/ 90 w 101"/>
                <a:gd name="T83" fmla="*/ 99 h 153"/>
                <a:gd name="T84" fmla="*/ 85 w 101"/>
                <a:gd name="T85" fmla="*/ 83 h 153"/>
                <a:gd name="T86" fmla="*/ 81 w 101"/>
                <a:gd name="T87" fmla="*/ 90 h 153"/>
                <a:gd name="T88" fmla="*/ 80 w 101"/>
                <a:gd name="T89" fmla="*/ 79 h 153"/>
                <a:gd name="T90" fmla="*/ 76 w 101"/>
                <a:gd name="T91" fmla="*/ 90 h 153"/>
                <a:gd name="T92" fmla="*/ 71 w 101"/>
                <a:gd name="T93" fmla="*/ 97 h 153"/>
                <a:gd name="T94" fmla="*/ 72 w 101"/>
                <a:gd name="T95" fmla="*/ 104 h 153"/>
                <a:gd name="T96" fmla="*/ 63 w 101"/>
                <a:gd name="T97" fmla="*/ 104 h 153"/>
                <a:gd name="T98" fmla="*/ 63 w 101"/>
                <a:gd name="T99" fmla="*/ 70 h 153"/>
                <a:gd name="T100" fmla="*/ 97 w 101"/>
                <a:gd name="T101" fmla="*/ 70 h 153"/>
                <a:gd name="T102" fmla="*/ 97 w 101"/>
                <a:gd name="T103" fmla="*/ 10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1" h="153">
                  <a:moveTo>
                    <a:pt x="86" y="29"/>
                  </a:moveTo>
                  <a:cubicBezTo>
                    <a:pt x="86" y="19"/>
                    <a:pt x="86" y="19"/>
                    <a:pt x="86" y="19"/>
                  </a:cubicBezTo>
                  <a:cubicBezTo>
                    <a:pt x="88" y="19"/>
                    <a:pt x="88" y="19"/>
                    <a:pt x="88" y="19"/>
                  </a:cubicBezTo>
                  <a:cubicBezTo>
                    <a:pt x="96" y="19"/>
                    <a:pt x="96" y="19"/>
                    <a:pt x="96" y="19"/>
                  </a:cubicBezTo>
                  <a:cubicBezTo>
                    <a:pt x="96" y="22"/>
                    <a:pt x="96" y="22"/>
                    <a:pt x="96" y="22"/>
                  </a:cubicBezTo>
                  <a:cubicBezTo>
                    <a:pt x="96" y="24"/>
                    <a:pt x="96" y="24"/>
                    <a:pt x="97" y="24"/>
                  </a:cubicBezTo>
                  <a:cubicBezTo>
                    <a:pt x="99" y="24"/>
                    <a:pt x="99" y="24"/>
                    <a:pt x="99" y="22"/>
                  </a:cubicBezTo>
                  <a:cubicBezTo>
                    <a:pt x="99" y="9"/>
                    <a:pt x="99" y="9"/>
                    <a:pt x="99" y="9"/>
                  </a:cubicBezTo>
                  <a:cubicBezTo>
                    <a:pt x="99" y="8"/>
                    <a:pt x="99" y="8"/>
                    <a:pt x="97" y="8"/>
                  </a:cubicBezTo>
                  <a:cubicBezTo>
                    <a:pt x="96" y="8"/>
                    <a:pt x="96" y="8"/>
                    <a:pt x="96" y="9"/>
                  </a:cubicBezTo>
                  <a:cubicBezTo>
                    <a:pt x="96" y="12"/>
                    <a:pt x="96" y="12"/>
                    <a:pt x="96" y="12"/>
                  </a:cubicBezTo>
                  <a:cubicBezTo>
                    <a:pt x="88" y="12"/>
                    <a:pt x="88" y="12"/>
                    <a:pt x="88" y="12"/>
                  </a:cubicBezTo>
                  <a:cubicBezTo>
                    <a:pt x="86" y="12"/>
                    <a:pt x="86" y="12"/>
                    <a:pt x="86" y="12"/>
                  </a:cubicBezTo>
                  <a:cubicBezTo>
                    <a:pt x="86" y="8"/>
                    <a:pt x="86" y="8"/>
                    <a:pt x="86" y="8"/>
                  </a:cubicBezTo>
                  <a:cubicBezTo>
                    <a:pt x="74" y="8"/>
                    <a:pt x="74" y="8"/>
                    <a:pt x="74" y="8"/>
                  </a:cubicBezTo>
                  <a:cubicBezTo>
                    <a:pt x="74" y="12"/>
                    <a:pt x="74" y="12"/>
                    <a:pt x="74" y="12"/>
                  </a:cubicBezTo>
                  <a:cubicBezTo>
                    <a:pt x="71" y="12"/>
                    <a:pt x="71" y="12"/>
                    <a:pt x="71" y="12"/>
                  </a:cubicBezTo>
                  <a:cubicBezTo>
                    <a:pt x="71" y="10"/>
                    <a:pt x="71" y="10"/>
                    <a:pt x="71" y="10"/>
                  </a:cubicBezTo>
                  <a:cubicBezTo>
                    <a:pt x="0" y="0"/>
                    <a:pt x="0" y="0"/>
                    <a:pt x="0" y="0"/>
                  </a:cubicBezTo>
                  <a:cubicBezTo>
                    <a:pt x="0" y="35"/>
                    <a:pt x="0" y="35"/>
                    <a:pt x="0" y="35"/>
                  </a:cubicBezTo>
                  <a:cubicBezTo>
                    <a:pt x="71" y="21"/>
                    <a:pt x="71" y="21"/>
                    <a:pt x="71" y="21"/>
                  </a:cubicBezTo>
                  <a:cubicBezTo>
                    <a:pt x="71" y="19"/>
                    <a:pt x="71" y="19"/>
                    <a:pt x="71" y="19"/>
                  </a:cubicBezTo>
                  <a:cubicBezTo>
                    <a:pt x="74" y="19"/>
                    <a:pt x="74" y="19"/>
                    <a:pt x="74" y="19"/>
                  </a:cubicBezTo>
                  <a:cubicBezTo>
                    <a:pt x="74" y="29"/>
                    <a:pt x="74" y="29"/>
                    <a:pt x="74" y="29"/>
                  </a:cubicBezTo>
                  <a:cubicBezTo>
                    <a:pt x="65" y="31"/>
                    <a:pt x="59" y="37"/>
                    <a:pt x="59" y="45"/>
                  </a:cubicBezTo>
                  <a:cubicBezTo>
                    <a:pt x="59" y="63"/>
                    <a:pt x="59" y="63"/>
                    <a:pt x="59" y="63"/>
                  </a:cubicBezTo>
                  <a:cubicBezTo>
                    <a:pt x="59" y="82"/>
                    <a:pt x="59" y="82"/>
                    <a:pt x="59" y="82"/>
                  </a:cubicBezTo>
                  <a:cubicBezTo>
                    <a:pt x="59" y="153"/>
                    <a:pt x="59" y="153"/>
                    <a:pt x="59" y="153"/>
                  </a:cubicBezTo>
                  <a:cubicBezTo>
                    <a:pt x="101" y="153"/>
                    <a:pt x="101" y="153"/>
                    <a:pt x="101" y="153"/>
                  </a:cubicBezTo>
                  <a:cubicBezTo>
                    <a:pt x="101" y="82"/>
                    <a:pt x="101" y="82"/>
                    <a:pt x="101" y="82"/>
                  </a:cubicBezTo>
                  <a:cubicBezTo>
                    <a:pt x="101" y="63"/>
                    <a:pt x="101" y="63"/>
                    <a:pt x="101" y="63"/>
                  </a:cubicBezTo>
                  <a:cubicBezTo>
                    <a:pt x="101" y="45"/>
                    <a:pt x="101" y="45"/>
                    <a:pt x="101" y="45"/>
                  </a:cubicBezTo>
                  <a:cubicBezTo>
                    <a:pt x="101" y="37"/>
                    <a:pt x="95" y="31"/>
                    <a:pt x="86" y="29"/>
                  </a:cubicBezTo>
                  <a:close/>
                  <a:moveTo>
                    <a:pt x="81" y="95"/>
                  </a:moveTo>
                  <a:cubicBezTo>
                    <a:pt x="81" y="95"/>
                    <a:pt x="82" y="98"/>
                    <a:pt x="83" y="100"/>
                  </a:cubicBezTo>
                  <a:cubicBezTo>
                    <a:pt x="84" y="101"/>
                    <a:pt x="85" y="102"/>
                    <a:pt x="85" y="104"/>
                  </a:cubicBezTo>
                  <a:cubicBezTo>
                    <a:pt x="75" y="104"/>
                    <a:pt x="75" y="104"/>
                    <a:pt x="75" y="104"/>
                  </a:cubicBezTo>
                  <a:cubicBezTo>
                    <a:pt x="75" y="102"/>
                    <a:pt x="76" y="101"/>
                    <a:pt x="78" y="100"/>
                  </a:cubicBezTo>
                  <a:cubicBezTo>
                    <a:pt x="81" y="97"/>
                    <a:pt x="81" y="95"/>
                    <a:pt x="81" y="95"/>
                  </a:cubicBezTo>
                  <a:close/>
                  <a:moveTo>
                    <a:pt x="97" y="104"/>
                  </a:moveTo>
                  <a:cubicBezTo>
                    <a:pt x="87" y="104"/>
                    <a:pt x="87" y="104"/>
                    <a:pt x="87" y="104"/>
                  </a:cubicBezTo>
                  <a:cubicBezTo>
                    <a:pt x="88" y="102"/>
                    <a:pt x="89" y="100"/>
                    <a:pt x="90" y="99"/>
                  </a:cubicBezTo>
                  <a:cubicBezTo>
                    <a:pt x="90" y="90"/>
                    <a:pt x="87" y="90"/>
                    <a:pt x="85" y="83"/>
                  </a:cubicBezTo>
                  <a:cubicBezTo>
                    <a:pt x="85" y="83"/>
                    <a:pt x="83" y="89"/>
                    <a:pt x="81" y="90"/>
                  </a:cubicBezTo>
                  <a:cubicBezTo>
                    <a:pt x="81" y="90"/>
                    <a:pt x="82" y="83"/>
                    <a:pt x="80" y="79"/>
                  </a:cubicBezTo>
                  <a:cubicBezTo>
                    <a:pt x="80" y="79"/>
                    <a:pt x="80" y="85"/>
                    <a:pt x="76" y="90"/>
                  </a:cubicBezTo>
                  <a:cubicBezTo>
                    <a:pt x="72" y="93"/>
                    <a:pt x="71" y="94"/>
                    <a:pt x="71" y="97"/>
                  </a:cubicBezTo>
                  <a:cubicBezTo>
                    <a:pt x="71" y="98"/>
                    <a:pt x="71" y="101"/>
                    <a:pt x="72" y="104"/>
                  </a:cubicBezTo>
                  <a:cubicBezTo>
                    <a:pt x="63" y="104"/>
                    <a:pt x="63" y="104"/>
                    <a:pt x="63" y="104"/>
                  </a:cubicBezTo>
                  <a:cubicBezTo>
                    <a:pt x="63" y="70"/>
                    <a:pt x="63" y="70"/>
                    <a:pt x="63" y="70"/>
                  </a:cubicBezTo>
                  <a:cubicBezTo>
                    <a:pt x="97" y="70"/>
                    <a:pt x="97" y="70"/>
                    <a:pt x="97" y="70"/>
                  </a:cubicBezTo>
                  <a:lnTo>
                    <a:pt x="97" y="104"/>
                  </a:lnTo>
                  <a:close/>
                </a:path>
              </a:pathLst>
            </a:custGeom>
            <a:solidFill>
              <a:schemeClr val="bg1"/>
            </a:solidFill>
            <a:ln>
              <a:noFill/>
            </a:ln>
          </p:spPr>
          <p:txBody>
            <a:bodyPr vert="horz" wrap="square" lIns="137160" tIns="68580" rIns="137160" bIns="68580" numCol="1" anchor="t" anchorCtr="0" compatLnSpc="1"/>
            <a:lstStyle/>
            <a:p>
              <a:endParaRPr lang="zh-CN" altLang="en-US" sz="2400" dirty="0">
                <a:latin typeface="+mn-ea"/>
              </a:endParaRPr>
            </a:p>
          </p:txBody>
        </p:sp>
      </p:grpSp>
      <p:sp>
        <p:nvSpPr>
          <p:cNvPr id="177" name="椭圆 176"/>
          <p:cNvSpPr/>
          <p:nvPr/>
        </p:nvSpPr>
        <p:spPr>
          <a:xfrm flipH="1">
            <a:off x="8063549" y="5226260"/>
            <a:ext cx="540000" cy="54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mn-ea"/>
            </a:endParaRPr>
          </a:p>
        </p:txBody>
      </p:sp>
      <p:sp>
        <p:nvSpPr>
          <p:cNvPr id="178" name="椭圆 177"/>
          <p:cNvSpPr/>
          <p:nvPr/>
        </p:nvSpPr>
        <p:spPr>
          <a:xfrm flipH="1">
            <a:off x="8887466" y="4428341"/>
            <a:ext cx="540000" cy="54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mn-ea"/>
            </a:endParaRPr>
          </a:p>
        </p:txBody>
      </p:sp>
      <p:sp>
        <p:nvSpPr>
          <p:cNvPr id="179" name="椭圆 178"/>
          <p:cNvSpPr/>
          <p:nvPr/>
        </p:nvSpPr>
        <p:spPr>
          <a:xfrm flipH="1">
            <a:off x="8887466" y="6034948"/>
            <a:ext cx="540000" cy="54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mn-ea"/>
            </a:endParaRPr>
          </a:p>
        </p:txBody>
      </p:sp>
      <p:sp>
        <p:nvSpPr>
          <p:cNvPr id="180" name="椭圆 179"/>
          <p:cNvSpPr/>
          <p:nvPr/>
        </p:nvSpPr>
        <p:spPr>
          <a:xfrm flipH="1">
            <a:off x="9679227" y="5224372"/>
            <a:ext cx="540000" cy="540000"/>
          </a:xfrm>
          <a:prstGeom prst="ellipse">
            <a:avLst/>
          </a:prstGeom>
          <a:gradFill flip="none" rotWithShape="1">
            <a:gsLst>
              <a:gs pos="0">
                <a:schemeClr val="bg1"/>
              </a:gs>
              <a:gs pos="60000">
                <a:srgbClr val="FBFDFE">
                  <a:alpha val="20000"/>
                </a:srgbClr>
              </a:gs>
              <a:gs pos="100000">
                <a:schemeClr val="bg1">
                  <a:alpha val="0"/>
                </a:schemeClr>
              </a:gs>
            </a:gsLst>
            <a:path path="shap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mn-ea"/>
            </a:endParaRPr>
          </a:p>
        </p:txBody>
      </p:sp>
      <p:grpSp>
        <p:nvGrpSpPr>
          <p:cNvPr id="67" name="组合 66"/>
          <p:cNvGrpSpPr/>
          <p:nvPr/>
        </p:nvGrpSpPr>
        <p:grpSpPr>
          <a:xfrm>
            <a:off x="1007305" y="947449"/>
            <a:ext cx="6535202" cy="804983"/>
            <a:chOff x="1007305" y="947449"/>
            <a:chExt cx="6535202" cy="804983"/>
          </a:xfrm>
        </p:grpSpPr>
        <p:sp>
          <p:nvSpPr>
            <p:cNvPr id="68" name="文本框 67"/>
            <p:cNvSpPr txBox="1"/>
            <p:nvPr/>
          </p:nvSpPr>
          <p:spPr>
            <a:xfrm>
              <a:off x="1007305" y="947449"/>
              <a:ext cx="6535202" cy="646331"/>
            </a:xfrm>
            <a:prstGeom prst="rect">
              <a:avLst/>
            </a:prstGeom>
            <a:noFill/>
          </p:spPr>
          <p:txBody>
            <a:bodyPr wrap="square" rtlCol="0">
              <a:spAutoFit/>
            </a:bodyPr>
            <a:lstStyle/>
            <a:p>
              <a:r>
                <a:rPr lang="zh-CN" altLang="en-US" sz="3600" dirty="0">
                  <a:solidFill>
                    <a:prstClr val="white"/>
                  </a:solidFill>
                  <a:latin typeface="+mn-ea"/>
                </a:rPr>
                <a:t>在此输入标题</a:t>
              </a:r>
            </a:p>
          </p:txBody>
        </p:sp>
        <p:cxnSp>
          <p:nvCxnSpPr>
            <p:cNvPr id="69" name="直线连接符 5"/>
            <p:cNvCxnSpPr/>
            <p:nvPr/>
          </p:nvCxnSpPr>
          <p:spPr>
            <a:xfrm>
              <a:off x="1007305" y="1752432"/>
              <a:ext cx="3742116" cy="0"/>
            </a:xfrm>
            <a:prstGeom prst="line">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70" name="矩形 69"/>
          <p:cNvSpPr/>
          <p:nvPr/>
        </p:nvSpPr>
        <p:spPr>
          <a:xfrm>
            <a:off x="1012474" y="2917344"/>
            <a:ext cx="3262432" cy="553998"/>
          </a:xfrm>
          <a:prstGeom prst="rect">
            <a:avLst/>
          </a:prstGeom>
        </p:spPr>
        <p:txBody>
          <a:bodyPr wrap="none">
            <a:spAutoFit/>
          </a:bodyPr>
          <a:lstStyle/>
          <a:p>
            <a:pPr defTabSz="1827939">
              <a:defRPr/>
            </a:pPr>
            <a:r>
              <a:rPr lang="zh-CN" altLang="en-US" sz="3000" b="1" kern="0" dirty="0">
                <a:solidFill>
                  <a:schemeClr val="bg1"/>
                </a:solidFill>
                <a:latin typeface="+mn-ea"/>
              </a:rPr>
              <a:t>点击此处添加标题</a:t>
            </a:r>
            <a:endParaRPr lang="en-US" altLang="zh-CN" sz="3000" b="1" kern="0" dirty="0">
              <a:solidFill>
                <a:schemeClr val="bg1"/>
              </a:solidFill>
              <a:latin typeface="+mn-ea"/>
            </a:endParaRPr>
          </a:p>
        </p:txBody>
      </p:sp>
      <p:sp>
        <p:nvSpPr>
          <p:cNvPr id="72" name="矩形 71">
            <a:extLst>
              <a:ext uri="{FF2B5EF4-FFF2-40B4-BE49-F238E27FC236}">
                <a16:creationId xmlns:a16="http://schemas.microsoft.com/office/drawing/2014/main" id="{0F0578E1-7D46-4855-A9AE-4943FB55984B}"/>
              </a:ext>
            </a:extLst>
          </p:cNvPr>
          <p:cNvSpPr/>
          <p:nvPr/>
        </p:nvSpPr>
        <p:spPr>
          <a:xfrm>
            <a:off x="9157466" y="1994014"/>
            <a:ext cx="6495976" cy="1200329"/>
          </a:xfrm>
          <a:prstGeom prst="rect">
            <a:avLst/>
          </a:prstGeom>
        </p:spPr>
        <p:txBody>
          <a:bodyPr wrap="square">
            <a:spAutoFit/>
          </a:bodyPr>
          <a:lstStyle/>
          <a:p>
            <a:pPr>
              <a:lnSpc>
                <a:spcPct val="150000"/>
              </a:lnSpc>
            </a:pPr>
            <a:r>
              <a:rPr lang="zh-CN" altLang="en-US" sz="2400" dirty="0">
                <a:solidFill>
                  <a:schemeClr val="bg1"/>
                </a:solidFill>
                <a:latin typeface="+mn-ea"/>
              </a:rPr>
              <a:t>在这里输入你需要的文本内容在这里输入你需要的文本</a:t>
            </a:r>
            <a:r>
              <a:rPr lang="zh-CN" altLang="en-US" sz="2400" dirty="0">
                <a:solidFill>
                  <a:schemeClr val="bg1"/>
                </a:solidFill>
                <a:latin typeface="+mn-ea"/>
              </a:rPr>
              <a:t>内容在这里输入你需要的文本</a:t>
            </a:r>
            <a:r>
              <a:rPr lang="zh-CN" altLang="en-US" sz="2400" dirty="0" smtClean="0">
                <a:solidFill>
                  <a:schemeClr val="bg1"/>
                </a:solidFill>
                <a:latin typeface="+mn-ea"/>
              </a:rPr>
              <a:t>内容。</a:t>
            </a:r>
            <a:endParaRPr lang="zh-CN" altLang="en-US" sz="2400" dirty="0">
              <a:solidFill>
                <a:schemeClr val="bg1"/>
              </a:solidFill>
              <a:latin typeface="+mn-ea"/>
            </a:endParaRPr>
          </a:p>
        </p:txBody>
      </p:sp>
      <p:sp>
        <p:nvSpPr>
          <p:cNvPr id="73" name="矩形 72">
            <a:extLst>
              <a:ext uri="{FF2B5EF4-FFF2-40B4-BE49-F238E27FC236}">
                <a16:creationId xmlns:a16="http://schemas.microsoft.com/office/drawing/2014/main" id="{0F0578E1-7D46-4855-A9AE-4943FB55984B}"/>
              </a:ext>
            </a:extLst>
          </p:cNvPr>
          <p:cNvSpPr/>
          <p:nvPr/>
        </p:nvSpPr>
        <p:spPr>
          <a:xfrm>
            <a:off x="10672791" y="5374619"/>
            <a:ext cx="6495976" cy="1200329"/>
          </a:xfrm>
          <a:prstGeom prst="rect">
            <a:avLst/>
          </a:prstGeom>
        </p:spPr>
        <p:txBody>
          <a:bodyPr wrap="square">
            <a:spAutoFit/>
          </a:bodyPr>
          <a:lstStyle/>
          <a:p>
            <a:pPr>
              <a:lnSpc>
                <a:spcPct val="150000"/>
              </a:lnSpc>
            </a:pPr>
            <a:r>
              <a:rPr lang="zh-CN" altLang="en-US" sz="2400" dirty="0">
                <a:solidFill>
                  <a:schemeClr val="bg1"/>
                </a:solidFill>
                <a:latin typeface="+mn-ea"/>
              </a:rPr>
              <a:t>在这里输入你需要的文本内容在这里输入你需要的文本</a:t>
            </a:r>
            <a:r>
              <a:rPr lang="zh-CN" altLang="en-US" sz="2400" dirty="0">
                <a:solidFill>
                  <a:schemeClr val="bg1"/>
                </a:solidFill>
                <a:latin typeface="+mn-ea"/>
              </a:rPr>
              <a:t>内容在这里输入你需要的文本</a:t>
            </a:r>
            <a:r>
              <a:rPr lang="zh-CN" altLang="en-US" sz="2400" dirty="0" smtClean="0">
                <a:solidFill>
                  <a:schemeClr val="bg1"/>
                </a:solidFill>
                <a:latin typeface="+mn-ea"/>
              </a:rPr>
              <a:t>内容。</a:t>
            </a:r>
            <a:endParaRPr lang="zh-CN" altLang="en-US" sz="2400" dirty="0">
              <a:solidFill>
                <a:schemeClr val="bg1"/>
              </a:solidFill>
              <a:latin typeface="+mn-ea"/>
            </a:endParaRPr>
          </a:p>
        </p:txBody>
      </p:sp>
      <p:sp>
        <p:nvSpPr>
          <p:cNvPr id="74" name="矩形 73">
            <a:extLst>
              <a:ext uri="{FF2B5EF4-FFF2-40B4-BE49-F238E27FC236}">
                <a16:creationId xmlns:a16="http://schemas.microsoft.com/office/drawing/2014/main" id="{0F0578E1-7D46-4855-A9AE-4943FB55984B}"/>
              </a:ext>
            </a:extLst>
          </p:cNvPr>
          <p:cNvSpPr/>
          <p:nvPr/>
        </p:nvSpPr>
        <p:spPr>
          <a:xfrm>
            <a:off x="10672791" y="7782681"/>
            <a:ext cx="6495976" cy="1200329"/>
          </a:xfrm>
          <a:prstGeom prst="rect">
            <a:avLst/>
          </a:prstGeom>
        </p:spPr>
        <p:txBody>
          <a:bodyPr wrap="square">
            <a:spAutoFit/>
          </a:bodyPr>
          <a:lstStyle/>
          <a:p>
            <a:pPr>
              <a:lnSpc>
                <a:spcPct val="150000"/>
              </a:lnSpc>
            </a:pPr>
            <a:r>
              <a:rPr lang="zh-CN" altLang="en-US" sz="2400" dirty="0">
                <a:solidFill>
                  <a:schemeClr val="bg1"/>
                </a:solidFill>
                <a:latin typeface="+mn-ea"/>
              </a:rPr>
              <a:t>在这里输入你需要的文本内容在这里输入你需要的文本</a:t>
            </a:r>
            <a:r>
              <a:rPr lang="zh-CN" altLang="en-US" sz="2400" dirty="0">
                <a:solidFill>
                  <a:schemeClr val="bg1"/>
                </a:solidFill>
                <a:latin typeface="+mn-ea"/>
              </a:rPr>
              <a:t>内容在这里输入你需要的文本</a:t>
            </a:r>
            <a:r>
              <a:rPr lang="zh-CN" altLang="en-US" sz="2400" dirty="0" smtClean="0">
                <a:solidFill>
                  <a:schemeClr val="bg1"/>
                </a:solidFill>
                <a:latin typeface="+mn-ea"/>
              </a:rPr>
              <a:t>内容。</a:t>
            </a:r>
            <a:endParaRPr lang="zh-CN" altLang="en-US" sz="2400" dirty="0">
              <a:solidFill>
                <a:schemeClr val="bg1"/>
              </a:solidFill>
              <a:latin typeface="+mn-ea"/>
            </a:endParaRPr>
          </a:p>
        </p:txBody>
      </p:sp>
      <p:sp>
        <p:nvSpPr>
          <p:cNvPr id="75" name="矩形 74">
            <a:extLst>
              <a:ext uri="{FF2B5EF4-FFF2-40B4-BE49-F238E27FC236}">
                <a16:creationId xmlns:a16="http://schemas.microsoft.com/office/drawing/2014/main" id="{0F0578E1-7D46-4855-A9AE-4943FB55984B}"/>
              </a:ext>
            </a:extLst>
          </p:cNvPr>
          <p:cNvSpPr/>
          <p:nvPr/>
        </p:nvSpPr>
        <p:spPr>
          <a:xfrm>
            <a:off x="1335600" y="6977622"/>
            <a:ext cx="6495976" cy="1200329"/>
          </a:xfrm>
          <a:prstGeom prst="rect">
            <a:avLst/>
          </a:prstGeom>
        </p:spPr>
        <p:txBody>
          <a:bodyPr wrap="square">
            <a:spAutoFit/>
          </a:bodyPr>
          <a:lstStyle/>
          <a:p>
            <a:pPr>
              <a:lnSpc>
                <a:spcPct val="150000"/>
              </a:lnSpc>
            </a:pPr>
            <a:r>
              <a:rPr lang="zh-CN" altLang="en-US" sz="2400" dirty="0">
                <a:solidFill>
                  <a:schemeClr val="bg1"/>
                </a:solidFill>
                <a:latin typeface="+mn-ea"/>
              </a:rPr>
              <a:t>在这里输入你需要的文本内容在这里输入你需要的文本</a:t>
            </a:r>
            <a:r>
              <a:rPr lang="zh-CN" altLang="en-US" sz="2400" dirty="0">
                <a:solidFill>
                  <a:schemeClr val="bg1"/>
                </a:solidFill>
                <a:latin typeface="+mn-ea"/>
              </a:rPr>
              <a:t>内容在这里输入你需要的文本</a:t>
            </a:r>
            <a:r>
              <a:rPr lang="zh-CN" altLang="en-US" sz="2400" dirty="0" smtClean="0">
                <a:solidFill>
                  <a:schemeClr val="bg1"/>
                </a:solidFill>
                <a:latin typeface="+mn-ea"/>
              </a:rPr>
              <a:t>内容。</a:t>
            </a:r>
            <a:endParaRPr lang="zh-CN" altLang="en-US" sz="2400" dirty="0">
              <a:solidFill>
                <a:schemeClr val="bg1"/>
              </a:solidFill>
              <a:latin typeface="+mn-ea"/>
            </a:endParaRPr>
          </a:p>
        </p:txBody>
      </p:sp>
    </p:spTree>
  </p:cSld>
  <p:clrMapOvr>
    <a:masterClrMapping/>
  </p:clrMapOvr>
  <p:transition spd="med" advClick="0" advTm="1000">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Black"/>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153</TotalTime>
  <Words>1474</Words>
  <Application>Microsoft Office PowerPoint</Application>
  <PresentationFormat>自定义</PresentationFormat>
  <Paragraphs>178</Paragraphs>
  <Slides>18</Slides>
  <Notes>18</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18</vt:i4>
      </vt:variant>
    </vt:vector>
  </HeadingPairs>
  <TitlesOfParts>
    <vt:vector size="26" baseType="lpstr">
      <vt:lpstr>等线</vt:lpstr>
      <vt:lpstr>宋体</vt:lpstr>
      <vt:lpstr>微软雅黑</vt:lpstr>
      <vt:lpstr>印品黑体</vt:lpstr>
      <vt:lpstr>Arial</vt:lpstr>
      <vt:lpstr>Calibri</vt:lpstr>
      <vt:lpstr>Office 主题</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Windows 用户</cp:lastModifiedBy>
  <cp:revision>19</cp:revision>
  <dcterms:created xsi:type="dcterms:W3CDTF">2017-05-21T03:23:00Z</dcterms:created>
  <dcterms:modified xsi:type="dcterms:W3CDTF">2019-10-08T02:56:25Z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2052-10.1.0.6393</vt:lpwstr>
  </property>
</Properties>
</file>